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33AF1D2-8A0B-4F82-A0E2-53ADBA1B8E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760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1CA910-C834-4906-A294-51DFBC9515DD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27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509F57-9EFD-4B9E-9066-1A3EEAAC56F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5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F0E56C-A47E-4CCD-AB97-84ED538035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59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D8A620-A44C-4E93-9652-EEC914D006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1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9B744A-FD25-4C3E-A44D-3B7CBBD709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335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D9FA682-308A-4834-928A-8CFEAA85CF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6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D10D41-2320-4EAB-A62C-1B6ABB6106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41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5F4B26-9029-4AF1-ABAE-D334DC02E6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81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DF2A15-5650-4730-92A2-6DB68C75BC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55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E33F3F-EEFB-451B-AFE0-D6E428453B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7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08928E-820E-45F5-885F-EF49AFB260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30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B0C58B-242C-4186-B3AC-FE35B186E3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95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14006D-6A58-4A5D-A639-15D17AEAAC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98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1A8220-2EDB-40DC-B71B-EC02303154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6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45288FB-423E-461A-9672-3A245722251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Written in the Word</a:t>
            </a:r>
          </a:p>
          <a:p>
            <a:pPr algn="ctr"/>
            <a:r>
              <a:rPr lang="en-CA" sz="3600"/>
              <a:t>Written in the Word</a:t>
            </a:r>
          </a:p>
          <a:p>
            <a:pPr algn="ctr"/>
            <a:r>
              <a:rPr lang="en-CA" sz="3600"/>
              <a:t>In the good good Word</a:t>
            </a:r>
          </a:p>
          <a:p>
            <a:pPr algn="ctr"/>
            <a:r>
              <a:rPr lang="en-CA" sz="3600"/>
              <a:t>Is a message from our God</a:t>
            </a:r>
          </a:p>
          <a:p>
            <a:pPr algn="ctr"/>
            <a:r>
              <a:rPr lang="en-CA" sz="3600"/>
              <a:t>Gonna tell you all about it</a:t>
            </a:r>
          </a:p>
          <a:p>
            <a:pPr algn="ctr"/>
            <a:r>
              <a:rPr lang="en-CA" sz="3600"/>
              <a:t>How to get to the kingdom</a:t>
            </a:r>
          </a:p>
          <a:p>
            <a:pPr algn="ctr"/>
            <a:r>
              <a:rPr lang="en-CA" sz="3600"/>
              <a:t>Of the good life</a:t>
            </a:r>
          </a:p>
          <a:p>
            <a:pPr algn="ctr"/>
            <a:r>
              <a:rPr lang="en-CA" sz="3600"/>
              <a:t>(repeat)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 love Jesus</a:t>
            </a:r>
          </a:p>
          <a:p>
            <a:pPr algn="ctr"/>
            <a:r>
              <a:rPr lang="en-CA" sz="3600"/>
              <a:t>La la la la...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The good life is the land</a:t>
            </a:r>
          </a:p>
          <a:p>
            <a:pPr algn="ctr"/>
            <a:r>
              <a:rPr lang="en-CA" sz="3600"/>
              <a:t>Where the big grapes grow</a:t>
            </a:r>
          </a:p>
          <a:p>
            <a:pPr algn="ctr"/>
            <a:r>
              <a:rPr lang="en-CA" sz="3600"/>
              <a:t>Where the milk and honey flows</a:t>
            </a:r>
          </a:p>
          <a:p>
            <a:pPr algn="ctr"/>
            <a:r>
              <a:rPr lang="en-CA" sz="3600"/>
              <a:t>From the mornin' til the night</a:t>
            </a:r>
          </a:p>
          <a:p>
            <a:pPr algn="ctr"/>
            <a:r>
              <a:rPr lang="en-CA" sz="3600"/>
              <a:t>And everybody's singin' - to Jesus</a:t>
            </a:r>
          </a:p>
          <a:p>
            <a:pPr algn="ctr"/>
            <a:r>
              <a:rPr lang="en-CA" sz="3600"/>
              <a:t>(repeat)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So take another look in the good, good book</a:t>
            </a:r>
          </a:p>
          <a:p>
            <a:pPr algn="ctr"/>
            <a:r>
              <a:rPr lang="en-CA" sz="3600"/>
              <a:t>Don't let it pass you by</a:t>
            </a:r>
          </a:p>
          <a:p>
            <a:pPr algn="ctr"/>
            <a:r>
              <a:rPr lang="en-CA" sz="3600"/>
              <a:t>Let the Holy Spirit talk</a:t>
            </a:r>
          </a:p>
          <a:p>
            <a:pPr algn="ctr"/>
            <a:r>
              <a:rPr lang="en-CA" sz="3600"/>
              <a:t>Take a walk through the written word of Jesus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And you'll love Jesus, la la ...</a:t>
            </a:r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124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2008-04-26T18:24:32Z</dcterms:created>
  <dcterms:modified xsi:type="dcterms:W3CDTF">2014-04-12T04:02:07Z</dcterms:modified>
</cp:coreProperties>
</file>