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531D94B-D973-3149-A342-5C3607287B1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720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A9B4E8-5C40-FF4F-8A2E-0D01EDB2C181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1B9C5B-AF16-B741-8AF9-A453FE230117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58EEFB-A9AD-A547-BC6B-E5E3F2DA32A1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592B41-F137-C445-A9DB-BFEE422511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690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7627D6-E002-F946-9848-0F6CAE5F13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69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49E2F9-ABDC-D74E-B9FB-8B361CC236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394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4006001-8F81-4F4C-8966-752DB2AB74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08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AB97C8-F219-704E-AECA-9757B91EA3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783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D40988-A00F-824B-B791-0FEA912082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32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38D46F-F830-DE4E-99F6-8E016979B4E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87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4192D0-9A16-4140-A40E-02F6E7D760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82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4FD3C8-90C3-FF42-854D-9A6F020036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43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DB2B14-5AA8-FE43-97FA-E71A4C48CA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309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B440D4-C1A0-7248-A984-17FC846909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574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692608-001A-9644-8ABE-0C02D08783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3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6548601-967A-7A41-AFF6-BF44497E015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>
                <a:cs typeface="TimesNewRoman" charset="0"/>
              </a:rPr>
              <a:t>Ye Must Be Born Again</a:t>
            </a:r>
          </a:p>
          <a:p>
            <a:pPr algn="ctr"/>
            <a:r>
              <a:rPr lang="en-CA" sz="3200">
                <a:cs typeface="TimesNewRoman" charset="0"/>
              </a:rPr>
              <a:t>A ruler once came to Jesus by night</a:t>
            </a:r>
          </a:p>
          <a:p>
            <a:pPr algn="ctr"/>
            <a:r>
              <a:rPr lang="en-CA" sz="3200">
                <a:cs typeface="TimesNewRoman" charset="0"/>
              </a:rPr>
              <a:t>To ask Him the way of salvation and light;</a:t>
            </a:r>
          </a:p>
          <a:p>
            <a:pPr algn="ctr"/>
            <a:r>
              <a:rPr lang="en-CA" sz="3200">
                <a:cs typeface="TimesNewRoman" charset="0"/>
              </a:rPr>
              <a:t>The master made answer in words true and plain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r>
              <a:rPr lang="en-CA" sz="3200">
                <a:cs typeface="TimesNewRoman" charset="0"/>
              </a:rPr>
              <a:t>I verily, verily say unto thee,</a:t>
            </a: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1/3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>
                <a:cs typeface="TimesNewRoman" charset="0"/>
              </a:rPr>
              <a:t>Ye children of men, attend to the word</a:t>
            </a:r>
          </a:p>
          <a:p>
            <a:pPr algn="ctr"/>
            <a:r>
              <a:rPr lang="en-CA" sz="3200">
                <a:cs typeface="TimesNewRoman" charset="0"/>
              </a:rPr>
              <a:t>So solemnly uttered by Jesus the Lord</a:t>
            </a:r>
          </a:p>
          <a:p>
            <a:pPr algn="ctr"/>
            <a:r>
              <a:rPr lang="en-CA" sz="3200">
                <a:cs typeface="TimesNewRoman" charset="0"/>
              </a:rPr>
              <a:t>And let not this message to you be in vain,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r>
              <a:rPr lang="en-CA" sz="3200">
                <a:cs typeface="TimesNewRoman" charset="0"/>
              </a:rPr>
              <a:t>I verily, verily say unto thee,</a:t>
            </a: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2/3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>
                <a:cs typeface="TimesNewRoman" charset="0"/>
              </a:rPr>
              <a:t>O ye who would enter that glorious rest,</a:t>
            </a:r>
          </a:p>
          <a:p>
            <a:pPr algn="ctr"/>
            <a:r>
              <a:rPr lang="en-CA" sz="3200">
                <a:cs typeface="TimesNewRoman" charset="0"/>
              </a:rPr>
              <a:t>And sing with the ransomed the song of the blest;</a:t>
            </a:r>
          </a:p>
          <a:p>
            <a:pPr algn="ctr"/>
            <a:r>
              <a:rPr lang="en-CA" sz="3200">
                <a:cs typeface="TimesNewRoman" charset="0"/>
              </a:rPr>
              <a:t>The life everlasting if ye would obtain.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r>
              <a:rPr lang="en-CA" sz="3200">
                <a:cs typeface="TimesNewRoman" charset="0"/>
              </a:rPr>
              <a:t>I verily, verily say unto thee,</a:t>
            </a:r>
          </a:p>
          <a:p>
            <a:pPr algn="ctr"/>
            <a:r>
              <a:rPr lang="en-CA" sz="3200">
                <a:cs typeface="TimesNewRoman" charset="0"/>
              </a:rPr>
              <a:t>Ye must be born again (again)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3/3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225</Words>
  <Application>Microsoft Macintosh PowerPoint</Application>
  <PresentationFormat>Custom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2008-04-25T18:39:53Z</dcterms:created>
  <dcterms:modified xsi:type="dcterms:W3CDTF">2014-10-15T20:19:35Z</dcterms:modified>
</cp:coreProperties>
</file>