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64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1915C4F8-6758-B14E-A4E5-D1EEE1CD1DA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82139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7A443BB-B839-7D42-A183-B5B2D2CAE47F}" type="slidenum">
              <a:rPr lang="en-CA"/>
              <a:pPr/>
              <a:t>1</a:t>
            </a:fld>
            <a:endParaRPr lang="en-CA"/>
          </a:p>
        </p:txBody>
      </p:sp>
      <p:sp>
        <p:nvSpPr>
          <p:cNvPr id="71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1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1D0FB3-8217-0D4B-A682-F2A1E7F6D05D}" type="slidenum">
              <a:rPr lang="en-CA"/>
              <a:pPr/>
              <a:t>2</a:t>
            </a:fld>
            <a:endParaRPr lang="en-CA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5F98FE-15BD-034E-BCEE-C96134F7D0DF}" type="slidenum">
              <a:rPr lang="en-CA"/>
              <a:pPr/>
              <a:t>3</a:t>
            </a:fld>
            <a:endParaRPr lang="en-CA"/>
          </a:p>
        </p:txBody>
      </p:sp>
      <p:sp>
        <p:nvSpPr>
          <p:cNvPr id="921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21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E0EE130-C6BB-B74F-A761-860131D7F7DA}" type="slidenum">
              <a:rPr lang="en-CA"/>
              <a:pPr/>
              <a:t>4</a:t>
            </a:fld>
            <a:endParaRPr lang="en-CA"/>
          </a:p>
        </p:txBody>
      </p:sp>
      <p:sp>
        <p:nvSpPr>
          <p:cNvPr id="1024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24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9FB7FF-55E7-4F48-924F-F819263D215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3201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C8AF61C-3914-864D-9D3E-6B8AF9C1A4C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274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1135765-B2F1-8540-A612-45352186DBA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3693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D0AA3122-334E-AD4A-A949-8CA6736865F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952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2C8075F-D598-A349-A063-00FDE0DED8E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57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1FF35E5-2ACF-5144-8CDD-0F37984C1A5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8093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6A021FE-452F-DE40-A7B4-7FDE8E5B27F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9252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9D357C4-5317-E144-9E5C-3046F3D47D8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5970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1AF1EE0-0A36-4B4F-8CE5-D65B2B7E287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4432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AD2A625-2C08-2A41-9C55-B9BC35D746F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5180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9E5F76C-54EA-8C4B-9D2F-E685AB12D29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1400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4901796-BCFF-0049-9467-70693414113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79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55BDB424-8321-7C41-95DB-02A7DB3952AC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114300"/>
            <a:ext cx="8999537" cy="728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You alone are worthy of my praise</a:t>
            </a:r>
          </a:p>
          <a:p>
            <a:pPr algn="ctr"/>
            <a:r>
              <a:rPr lang="en-CA" sz="3600"/>
              <a:t>I will worship (I will worship)</a:t>
            </a:r>
          </a:p>
          <a:p>
            <a:pPr algn="ctr"/>
            <a:r>
              <a:rPr lang="en-CA" sz="3600"/>
              <a:t>With all of my heart (with all of my heart)</a:t>
            </a:r>
          </a:p>
          <a:p>
            <a:pPr algn="ctr"/>
            <a:r>
              <a:rPr lang="en-CA" sz="3600"/>
              <a:t>I will praise You (I will praise You)</a:t>
            </a:r>
          </a:p>
          <a:p>
            <a:pPr algn="ctr"/>
            <a:r>
              <a:rPr lang="en-CA" sz="3600"/>
              <a:t>With all of my strength (all my strength)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2600"/>
              <a:t>1/4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360363" y="114300"/>
            <a:ext cx="8999537" cy="713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I will seek You (I will seek You)</a:t>
            </a:r>
          </a:p>
          <a:p>
            <a:pPr algn="ctr"/>
            <a:r>
              <a:rPr lang="en-CA" sz="3600"/>
              <a:t>All of my days (all of my days)</a:t>
            </a:r>
          </a:p>
          <a:p>
            <a:pPr algn="ctr"/>
            <a:r>
              <a:rPr lang="en-CA" sz="3600"/>
              <a:t>And I will follow (I will follow)</a:t>
            </a:r>
          </a:p>
          <a:p>
            <a:pPr algn="ctr"/>
            <a:r>
              <a:rPr lang="en-CA" sz="3600"/>
              <a:t>All of Your ways (all Your ways)</a:t>
            </a:r>
          </a:p>
          <a:p>
            <a:pPr algn="ctr"/>
            <a:r>
              <a:rPr lang="en-CA" sz="3600"/>
              <a:t>      I will give You all my worship</a:t>
            </a:r>
          </a:p>
          <a:p>
            <a:pPr algn="ctr"/>
            <a:r>
              <a:rPr lang="en-CA" sz="3600"/>
              <a:t>      I will give You all my praise</a:t>
            </a:r>
          </a:p>
          <a:p>
            <a:pPr algn="ctr"/>
            <a:r>
              <a:rPr lang="en-CA" sz="3600"/>
              <a:t>      You alone I long to worship</a:t>
            </a:r>
          </a:p>
          <a:p>
            <a:pPr algn="ctr"/>
            <a:r>
              <a:rPr lang="en-CA" sz="3600"/>
              <a:t>      You alone are worthy of my praise</a:t>
            </a:r>
          </a:p>
          <a:p>
            <a:pPr algn="ctr"/>
            <a:endParaRPr lang="en-CA" sz="2600"/>
          </a:p>
          <a:p>
            <a:pPr algn="ctr"/>
            <a:endParaRPr lang="en-CA" sz="2600"/>
          </a:p>
          <a:p>
            <a:pPr algn="ctr"/>
            <a:endParaRPr lang="en-CA" sz="2600"/>
          </a:p>
          <a:p>
            <a:pPr algn="ctr"/>
            <a:endParaRPr lang="en-CA" sz="2600"/>
          </a:p>
          <a:p>
            <a:pPr algn="ctr"/>
            <a:endParaRPr lang="en-CA" sz="2600"/>
          </a:p>
          <a:p>
            <a:pPr algn="ctr"/>
            <a:endParaRPr lang="en-CA" sz="2600"/>
          </a:p>
          <a:p>
            <a:pPr algn="ctr"/>
            <a:endParaRPr lang="en-CA" sz="2600"/>
          </a:p>
          <a:p>
            <a:pPr algn="ctr"/>
            <a:r>
              <a:rPr lang="en-CA" sz="2600"/>
              <a:t>2/4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0" y="179388"/>
            <a:ext cx="9899650" cy="730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I will bow down (I will bow down)</a:t>
            </a:r>
          </a:p>
          <a:p>
            <a:pPr algn="ctr"/>
            <a:r>
              <a:rPr lang="en-CA" sz="3600"/>
              <a:t>Hail You as king (hail You as king)</a:t>
            </a:r>
          </a:p>
          <a:p>
            <a:pPr algn="ctr"/>
            <a:r>
              <a:rPr lang="en-CA" sz="3600"/>
              <a:t>And I will serve You (I will serve You)</a:t>
            </a:r>
          </a:p>
          <a:p>
            <a:pPr algn="ctr"/>
            <a:r>
              <a:rPr lang="en-CA" sz="3600"/>
              <a:t>Give You everything (give You everything)</a:t>
            </a:r>
          </a:p>
          <a:p>
            <a:pPr algn="ctr"/>
            <a:endParaRPr lang="en-CA" sz="2600"/>
          </a:p>
          <a:p>
            <a:pPr algn="ctr"/>
            <a:endParaRPr lang="en-CA" sz="2600"/>
          </a:p>
          <a:p>
            <a:pPr algn="ctr"/>
            <a:endParaRPr lang="en-CA" sz="2600"/>
          </a:p>
          <a:p>
            <a:pPr algn="ctr"/>
            <a:endParaRPr lang="en-CA" sz="2600"/>
          </a:p>
          <a:p>
            <a:pPr algn="ctr"/>
            <a:endParaRPr lang="en-CA" sz="2600"/>
          </a:p>
          <a:p>
            <a:pPr algn="ctr"/>
            <a:endParaRPr lang="en-CA" sz="2600"/>
          </a:p>
          <a:p>
            <a:pPr algn="ctr"/>
            <a:endParaRPr lang="en-CA" sz="2600"/>
          </a:p>
          <a:p>
            <a:pPr algn="ctr"/>
            <a:endParaRPr lang="en-CA" sz="2600"/>
          </a:p>
          <a:p>
            <a:pPr algn="ctr"/>
            <a:endParaRPr lang="en-CA" sz="2600"/>
          </a:p>
          <a:p>
            <a:pPr algn="ctr"/>
            <a:endParaRPr lang="en-CA" sz="2600"/>
          </a:p>
          <a:p>
            <a:pPr algn="ctr"/>
            <a:endParaRPr lang="en-CA" sz="2600"/>
          </a:p>
          <a:p>
            <a:pPr algn="ctr"/>
            <a:endParaRPr lang="en-CA" sz="2600"/>
          </a:p>
          <a:p>
            <a:pPr algn="ctr"/>
            <a:endParaRPr lang="en-CA" sz="2600"/>
          </a:p>
          <a:p>
            <a:pPr algn="ctr"/>
            <a:r>
              <a:rPr lang="en-CA" sz="2600"/>
              <a:t>3/4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0" y="179388"/>
            <a:ext cx="10080625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I will lift up (I will lift up)</a:t>
            </a:r>
          </a:p>
          <a:p>
            <a:pPr algn="ctr"/>
            <a:r>
              <a:rPr lang="en-CA" sz="3600"/>
              <a:t>My eyes to Your throne (my eyes to Your throne)</a:t>
            </a:r>
          </a:p>
          <a:p>
            <a:pPr algn="ctr"/>
            <a:r>
              <a:rPr lang="en-CA" sz="3600"/>
              <a:t>And I will trust You (I will trust You)</a:t>
            </a:r>
          </a:p>
          <a:p>
            <a:pPr algn="ctr"/>
            <a:r>
              <a:rPr lang="en-CA" sz="3600"/>
              <a:t>I will trust You alone (trust You alone)</a:t>
            </a:r>
          </a:p>
          <a:p>
            <a:pPr algn="ctr"/>
            <a:r>
              <a:rPr lang="en-CA" sz="3600"/>
              <a:t>      I will give You all my worship</a:t>
            </a:r>
          </a:p>
          <a:p>
            <a:pPr algn="ctr"/>
            <a:r>
              <a:rPr lang="en-CA" sz="3600"/>
              <a:t>      I will give You all my praise</a:t>
            </a:r>
          </a:p>
          <a:p>
            <a:pPr algn="ctr"/>
            <a:r>
              <a:rPr lang="en-CA" sz="3600"/>
              <a:t>      You alone I long to worship</a:t>
            </a:r>
          </a:p>
          <a:p>
            <a:pPr algn="ctr"/>
            <a:r>
              <a:rPr lang="en-CA" sz="3600"/>
              <a:t>      You alone are worthy of my praise</a:t>
            </a:r>
            <a:r>
              <a:rPr lang="en-CA" sz="2600"/>
              <a:t> </a:t>
            </a:r>
          </a:p>
          <a:p>
            <a:pPr algn="ctr"/>
            <a:endParaRPr lang="en-CA" sz="2600"/>
          </a:p>
          <a:p>
            <a:pPr algn="ctr"/>
            <a:endParaRPr lang="en-CA" sz="2600"/>
          </a:p>
          <a:p>
            <a:pPr algn="ctr"/>
            <a:endParaRPr lang="en-CA" sz="2600"/>
          </a:p>
          <a:p>
            <a:pPr algn="ctr"/>
            <a:endParaRPr lang="en-CA" sz="2600"/>
          </a:p>
          <a:p>
            <a:pPr algn="ctr"/>
            <a:endParaRPr lang="en-CA" sz="2600"/>
          </a:p>
          <a:p>
            <a:pPr algn="ctr"/>
            <a:endParaRPr lang="en-CA" sz="2600"/>
          </a:p>
          <a:p>
            <a:pPr algn="ctr"/>
            <a:r>
              <a:rPr lang="en-CA" sz="2600"/>
              <a:t>4/4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247</Words>
  <Application>Microsoft Macintosh PowerPoint</Application>
  <PresentationFormat>Custom</PresentationFormat>
  <Paragraphs>68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9</cp:revision>
  <cp:lastPrinted>1601-01-01T00:00:00Z</cp:lastPrinted>
  <dcterms:created xsi:type="dcterms:W3CDTF">2008-04-26T00:41:02Z</dcterms:created>
  <dcterms:modified xsi:type="dcterms:W3CDTF">2014-10-15T20:19:28Z</dcterms:modified>
</cp:coreProperties>
</file>