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24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61C2D7BA-2BC2-9040-A378-2D149D6597B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018328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3B6D2C8-9FCB-F048-9A91-09016F34F899}" type="slidenum">
              <a:rPr lang="en-CA"/>
              <a:pPr/>
              <a:t>1</a:t>
            </a:fld>
            <a:endParaRPr lang="en-CA"/>
          </a:p>
        </p:txBody>
      </p:sp>
      <p:sp>
        <p:nvSpPr>
          <p:cNvPr id="4097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8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37F9D22-CF3F-754E-8B1B-09BAD5045E4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41946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7A7FBE9-0D9D-CE4D-89C4-964BC6DAAAE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63147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AED4E37-7E94-434E-BB3B-11669E1AC66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958186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D25E15D3-12C1-D94A-98AF-EDECFF6E44E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55364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4732164-F29A-CC42-A05C-FE5A2BA38A0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7285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C2B9941-A7BF-CB4C-B268-6C031FAEC93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03876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441D900-5326-6B48-A109-EEDE729FBE7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02012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1FBDFEF-59C5-2E4A-85C2-BD12D285E11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3725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D73DB5E-B4A7-4348-9B50-C5F06490EFF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84884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7D3A7C7-6C19-0A48-8C9E-5B2F8FFD1FB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45602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5F67F2D-2339-9D46-AC80-DAC38A0E38B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64510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9E880EF-EEFE-224D-B1B2-1A40A06CA03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86091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B4B3555D-ED72-BE48-B43F-D41FFCCA948E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143000" y="0"/>
            <a:ext cx="8937625" cy="742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 u="sng"/>
              <a:t>You are Mighty</a:t>
            </a:r>
          </a:p>
          <a:p>
            <a:pPr algn="ctr"/>
            <a:r>
              <a:rPr lang="en-CA" sz="3600"/>
              <a:t>You are mighty, You are holy</a:t>
            </a:r>
          </a:p>
          <a:p>
            <a:pPr algn="ctr"/>
            <a:r>
              <a:rPr lang="en-CA" sz="3600"/>
              <a:t>You are awesome in Your Power</a:t>
            </a:r>
          </a:p>
          <a:p>
            <a:pPr algn="ctr"/>
            <a:r>
              <a:rPr lang="en-CA" sz="3600"/>
              <a:t>You have risen</a:t>
            </a:r>
          </a:p>
          <a:p>
            <a:pPr algn="ctr"/>
            <a:r>
              <a:rPr lang="en-CA" sz="3600"/>
              <a:t>You have conquered</a:t>
            </a:r>
          </a:p>
          <a:p>
            <a:pPr algn="ctr"/>
            <a:r>
              <a:rPr lang="en-CA" sz="3600"/>
              <a:t>You have beaten the power of death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Hallelujah, we will rejoice</a:t>
            </a:r>
          </a:p>
          <a:p>
            <a:pPr algn="ctr"/>
            <a:r>
              <a:rPr lang="en-CA" sz="3600"/>
              <a:t>Hallelujah, we will rejoice</a:t>
            </a:r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r>
              <a:rPr lang="en-CA" sz="3600"/>
              <a:t>1/1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3583</TotalTime>
  <Words>45</Words>
  <Application>Microsoft Macintosh PowerPoint</Application>
  <PresentationFormat>Custom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 New Roman</vt:lpstr>
      <vt:lpstr>Arial</vt:lpstr>
      <vt:lpstr>MS Gothic</vt:lpstr>
      <vt:lpstr>Lucida Sans Unicode</vt:lpstr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118</cp:revision>
  <cp:lastPrinted>1601-01-01T00:00:00Z</cp:lastPrinted>
  <dcterms:created xsi:type="dcterms:W3CDTF">2008-04-25T08:00:10Z</dcterms:created>
  <dcterms:modified xsi:type="dcterms:W3CDTF">2014-10-15T20:19:21Z</dcterms:modified>
</cp:coreProperties>
</file>