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20CF7129-F64F-4720-A0EC-7DFE7DB11BC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84369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46BBA09-35B9-480E-AEE0-EA9D2325476E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180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15E4AA2-6DD8-4129-BE44-CD5218AAF026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71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E9615DE-41C2-4DA4-B0BE-078BE000279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0655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EEC01EE-4B88-4D9E-A435-5D2DFCC65F4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0120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CC98C8F-58AE-45CB-BED3-AA8F67897C3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8078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C45F3BB8-C0FA-46E7-BF71-3A09502BCC2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8757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47DFB8B-858A-437E-A0FA-D6B8537CB1C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2593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BBEA671-6945-409E-B77C-AAE8C450138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4851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F4DD999-A51F-4F3B-A132-8E08FD80BDF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476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006BF1C-379A-4A56-9B19-FC5018D439D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182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E330B62-7CE9-451F-AFC9-A722E1BD364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8710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EFA801B-CF83-466E-B684-0FE8B415F28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6988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4C8989C-517C-4EE3-8847-641633EB815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7521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DCC14CB-4E85-49BC-9255-EF998673D93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076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25DBFD01-8A02-4962-A51A-F805FB81B015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079500" y="179388"/>
            <a:ext cx="8999538" cy="714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/>
              <a:t>You Are my all in all</a:t>
            </a:r>
          </a:p>
          <a:p>
            <a:pPr algn="ctr"/>
            <a:r>
              <a:rPr lang="en-CA" sz="3600"/>
              <a:t>You are my strength when I am weak</a:t>
            </a:r>
          </a:p>
          <a:p>
            <a:pPr algn="ctr"/>
            <a:r>
              <a:rPr lang="en-CA" sz="3600"/>
              <a:t>You are the treasure that I seek</a:t>
            </a:r>
          </a:p>
          <a:p>
            <a:pPr algn="ctr"/>
            <a:r>
              <a:rPr lang="en-CA" sz="3600"/>
              <a:t>You are my all in all</a:t>
            </a:r>
          </a:p>
          <a:p>
            <a:pPr algn="ctr"/>
            <a:r>
              <a:rPr lang="en-CA" sz="3600"/>
              <a:t>Seeking You as a precious jewel</a:t>
            </a:r>
          </a:p>
          <a:p>
            <a:pPr algn="ctr"/>
            <a:r>
              <a:rPr lang="en-CA" sz="3600"/>
              <a:t>Lord, to give up I'd be a fool</a:t>
            </a:r>
          </a:p>
          <a:p>
            <a:pPr algn="ctr"/>
            <a:r>
              <a:rPr lang="en-CA" sz="3600"/>
              <a:t>You are my all in all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Jesus, Lamb of God</a:t>
            </a:r>
          </a:p>
          <a:p>
            <a:pPr algn="ctr"/>
            <a:r>
              <a:rPr lang="en-CA" sz="3600"/>
              <a:t>Worthy is Your name</a:t>
            </a:r>
          </a:p>
          <a:p>
            <a:pPr algn="ctr"/>
            <a:r>
              <a:rPr lang="en-CA" sz="3600"/>
              <a:t>Jesus, Lamb of God</a:t>
            </a:r>
          </a:p>
          <a:p>
            <a:pPr algn="ctr"/>
            <a:r>
              <a:rPr lang="en-CA" sz="3600"/>
              <a:t>Worthy is Your name</a:t>
            </a:r>
          </a:p>
          <a:p>
            <a:pPr algn="ctr"/>
            <a:endParaRPr lang="en-CA" sz="2600"/>
          </a:p>
          <a:p>
            <a:pPr algn="ctr"/>
            <a:r>
              <a:rPr lang="en-CA" sz="2600"/>
              <a:t>1/2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079500" y="179388"/>
            <a:ext cx="8999538" cy="711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/>
              <a:t>Taking my sin, my cross, my shame</a:t>
            </a:r>
          </a:p>
          <a:p>
            <a:pPr algn="ctr"/>
            <a:r>
              <a:rPr lang="en-CA" sz="3600"/>
              <a:t>Rising up again I bless Your name</a:t>
            </a:r>
          </a:p>
          <a:p>
            <a:pPr algn="ctr"/>
            <a:r>
              <a:rPr lang="en-CA" sz="3600"/>
              <a:t>You are my all in all</a:t>
            </a:r>
          </a:p>
          <a:p>
            <a:pPr algn="ctr"/>
            <a:r>
              <a:rPr lang="en-CA" sz="3600"/>
              <a:t>When I fall down You pick me up</a:t>
            </a:r>
          </a:p>
          <a:p>
            <a:pPr algn="ctr"/>
            <a:r>
              <a:rPr lang="en-CA" sz="3600"/>
              <a:t>When I am dry You fill my cup</a:t>
            </a:r>
          </a:p>
          <a:p>
            <a:pPr algn="ctr"/>
            <a:r>
              <a:rPr lang="en-CA" sz="3600"/>
              <a:t>You are my all in all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Jesus, Lamb of God</a:t>
            </a:r>
          </a:p>
          <a:p>
            <a:pPr algn="ctr"/>
            <a:r>
              <a:rPr lang="en-CA" sz="3600"/>
              <a:t>Worthy is Your name</a:t>
            </a:r>
          </a:p>
          <a:p>
            <a:pPr algn="ctr"/>
            <a:r>
              <a:rPr lang="en-CA" sz="3600"/>
              <a:t>Jesus, Lamb of God</a:t>
            </a:r>
          </a:p>
          <a:p>
            <a:pPr algn="ctr"/>
            <a:r>
              <a:rPr lang="en-CA" sz="3600"/>
              <a:t>Worthy is Your name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2/2</a:t>
            </a:r>
          </a:p>
          <a:p>
            <a:pPr algn="ctr"/>
            <a:endParaRPr lang="en-CA" sz="26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134</Words>
  <Application>Microsoft Office PowerPoint</Application>
  <PresentationFormat>Custom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8</cp:revision>
  <cp:lastPrinted>1601-01-01T00:00:00Z</cp:lastPrinted>
  <dcterms:created xsi:type="dcterms:W3CDTF">2008-04-26T00:41:02Z</dcterms:created>
  <dcterms:modified xsi:type="dcterms:W3CDTF">2013-11-10T01:39:06Z</dcterms:modified>
</cp:coreProperties>
</file>