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6EA4456-6267-F24B-93A2-DA284C09F9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5968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913D81-E44E-0C4E-816B-D5F5FDAC35D1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76B0A9-1502-774D-BDE9-700293E912F1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0EC3CE-0B3D-024C-9E6B-A6A3B332890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57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1CF86A-D6D8-2C4B-B366-4A514B06A0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57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D08B4E-2C71-9E40-A699-4AAC318D3EB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7035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5D0A9DF-6FAA-0246-BE5D-8BDCBA58A6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114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4511D2-3AFA-C14E-AFC1-EC2EDE09C34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9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45A8A3-76AC-0743-A5AE-21D0EF9CEA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168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19B3F6-0F9B-A447-9CD8-5542EA4E02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07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FDCE28-68ED-D24F-886E-A29A243C16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04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CDA2DB-2D06-5B49-84F9-03B7F22857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59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21A8B2-E315-5244-AC52-9481197454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179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3F6D42-BB94-AD43-AAD2-927B953BDC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429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08BE54-0B0F-434B-80E7-82A8A308FC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84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C48A497-7037-B347-9AFB-974AB2D7F80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Your Love, Love Amazing</a:t>
            </a:r>
          </a:p>
          <a:p>
            <a:pPr algn="ctr"/>
            <a:r>
              <a:rPr lang="en-CA" sz="3600"/>
              <a:t>Your love is amazing, steady and unchanging</a:t>
            </a:r>
          </a:p>
          <a:p>
            <a:pPr algn="ctr"/>
            <a:r>
              <a:rPr lang="en-CA" sz="3600"/>
              <a:t>Your love is a mountain, firm beneath my feet</a:t>
            </a:r>
          </a:p>
          <a:p>
            <a:pPr algn="ctr"/>
            <a:r>
              <a:rPr lang="en-CA" sz="3600"/>
              <a:t>Your love is a mystery, how You gently lift me</a:t>
            </a:r>
          </a:p>
          <a:p>
            <a:pPr algn="ctr"/>
            <a:r>
              <a:rPr lang="en-CA" sz="3600"/>
              <a:t>When I am surrounded, Your love carries 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Hallelujah, Hallelujah</a:t>
            </a:r>
          </a:p>
          <a:p>
            <a:pPr algn="ctr"/>
            <a:r>
              <a:rPr lang="en-CA" sz="3600"/>
              <a:t>Hallelujah, Your love makes me sing</a:t>
            </a:r>
          </a:p>
          <a:p>
            <a:pPr algn="ctr"/>
            <a:r>
              <a:rPr lang="en-CA" sz="3600"/>
              <a:t>Hallelujah, Hallelujah</a:t>
            </a:r>
          </a:p>
          <a:p>
            <a:pPr algn="ctr"/>
            <a:r>
              <a:rPr lang="en-CA" sz="3600"/>
              <a:t>Hallelujah, Your love makes me sing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Your love is surprising, I can feel it rising</a:t>
            </a:r>
          </a:p>
          <a:p>
            <a:pPr algn="ctr"/>
            <a:r>
              <a:rPr lang="en-CA" sz="3600"/>
              <a:t>All the joy that's growing deep inside of me</a:t>
            </a:r>
          </a:p>
          <a:p>
            <a:pPr algn="ctr"/>
            <a:r>
              <a:rPr lang="en-CA" sz="3600"/>
              <a:t>Every time I see You, </a:t>
            </a:r>
          </a:p>
          <a:p>
            <a:pPr algn="ctr"/>
            <a:r>
              <a:rPr lang="en-CA" sz="3600"/>
              <a:t>all Your goodness shines through</a:t>
            </a:r>
          </a:p>
          <a:p>
            <a:pPr algn="ctr"/>
            <a:r>
              <a:rPr lang="en-CA" sz="3600"/>
              <a:t>And I can feel this God song, rising up in 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Hallelujah, Hallelujah</a:t>
            </a:r>
          </a:p>
          <a:p>
            <a:pPr algn="ctr"/>
            <a:r>
              <a:rPr lang="en-CA" sz="3600"/>
              <a:t>Hallelujah, Your love makes me sing</a:t>
            </a:r>
          </a:p>
          <a:p>
            <a:pPr algn="ctr"/>
            <a:r>
              <a:rPr lang="en-CA" sz="3600"/>
              <a:t>Hallelujah, Hallelujah</a:t>
            </a:r>
          </a:p>
          <a:p>
            <a:pPr algn="ctr"/>
            <a:r>
              <a:rPr lang="en-CA" sz="3600"/>
              <a:t>Hallelujah, Your love makes me sing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137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</cp:revision>
  <cp:lastPrinted>1601-01-01T00:00:00Z</cp:lastPrinted>
  <dcterms:created xsi:type="dcterms:W3CDTF">2008-04-26T18:24:32Z</dcterms:created>
  <dcterms:modified xsi:type="dcterms:W3CDTF">2014-10-15T20:20:36Z</dcterms:modified>
</cp:coreProperties>
</file>