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E59D28DB-72BD-4569-9BF8-6E13667ADD0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78842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E10113C-7AC5-4414-AFB7-DD7F323D7FE2}" type="slidenum">
              <a:rPr lang="en-CA"/>
              <a:pPr/>
              <a:t>1</a:t>
            </a:fld>
            <a:endParaRPr lang="en-CA"/>
          </a:p>
        </p:txBody>
      </p:sp>
      <p:sp>
        <p:nvSpPr>
          <p:cNvPr id="51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9808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0B1AB38-1422-4F72-84DB-37681C3DD69C}" type="slidenum">
              <a:rPr lang="en-CA"/>
              <a:pPr/>
              <a:t>2</a:t>
            </a:fld>
            <a:endParaRPr lang="en-CA"/>
          </a:p>
        </p:txBody>
      </p:sp>
      <p:sp>
        <p:nvSpPr>
          <p:cNvPr id="61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95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DA5C541-1C36-4B39-81E5-698F1389831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7981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B5A95A8-AAA6-46AF-BC35-9BA06EE4E9C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8193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041F3BF-806A-4E48-8384-2BAFE0D6AE4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0819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A98AC223-CF56-4BAD-B5DE-7981EF918C4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8747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F2DDB65-61C0-49B9-A8A4-555974E4139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3173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44FC325-7D63-4B8C-A5A0-507208CEEC2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8864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888D723-A300-4D7F-BBCA-FA8051C4E22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14615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6204017-EA76-483E-A25E-16C2F658D1F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0290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F6E1351-E905-4B3E-8867-795FD27CBA9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4024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0E4596F-6375-40B5-A8AC-E871480958F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5237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6D764F4-DB73-4D55-A2E6-E8C9B7BFE60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2161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F129819-D2BE-41D1-B643-FAE70ADA51C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88087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A647E562-294A-4FBF-9FC0-9A6AD1393EAF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899650" cy="6164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793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2600" u="sng"/>
              <a:t>What a strange way to save the world</a:t>
            </a:r>
          </a:p>
          <a:p>
            <a:pPr algn="ctr"/>
            <a:r>
              <a:rPr lang="en-CA" sz="2600"/>
              <a:t>Sure he must have been surprised </a:t>
            </a:r>
          </a:p>
          <a:p>
            <a:pPr algn="ctr"/>
            <a:r>
              <a:rPr lang="en-CA" sz="2600"/>
              <a:t>At where this road had taken him</a:t>
            </a:r>
          </a:p>
          <a:p>
            <a:pPr algn="ctr"/>
            <a:r>
              <a:rPr lang="en-CA" sz="2600"/>
              <a:t>'Cause never in a million lives</a:t>
            </a:r>
          </a:p>
          <a:p>
            <a:pPr algn="ctr"/>
            <a:r>
              <a:rPr lang="en-CA" sz="2600"/>
              <a:t>Would he had dreamed of Bethlehem</a:t>
            </a:r>
          </a:p>
          <a:p>
            <a:pPr algn="ctr"/>
            <a:r>
              <a:rPr lang="en-CA" sz="2600"/>
              <a:t>And standing at the manger</a:t>
            </a:r>
          </a:p>
          <a:p>
            <a:pPr algn="ctr"/>
            <a:r>
              <a:rPr lang="en-CA" sz="2600"/>
              <a:t>He saw with his own eyes</a:t>
            </a:r>
          </a:p>
          <a:p>
            <a:pPr algn="ctr"/>
            <a:r>
              <a:rPr lang="en-CA" sz="2600"/>
              <a:t>The message from the angel come to life</a:t>
            </a:r>
          </a:p>
          <a:p>
            <a:pPr algn="ctr"/>
            <a:r>
              <a:rPr lang="en-CA" sz="2600"/>
              <a:t>And Joseph said...</a:t>
            </a:r>
          </a:p>
          <a:p>
            <a:pPr algn="ctr"/>
            <a:r>
              <a:rPr lang="en-CA" sz="2600"/>
              <a:t>(CHORUS)</a:t>
            </a:r>
          </a:p>
          <a:p>
            <a:pPr algn="ctr"/>
            <a:r>
              <a:rPr lang="en-CA" sz="2600"/>
              <a:t>Why me, I'm just a simple man of trade</a:t>
            </a:r>
          </a:p>
          <a:p>
            <a:pPr algn="ctr"/>
            <a:r>
              <a:rPr lang="en-CA" sz="2600"/>
              <a:t>Why Him, with all the rulers in the world</a:t>
            </a:r>
          </a:p>
          <a:p>
            <a:pPr algn="ctr"/>
            <a:r>
              <a:rPr lang="en-CA" sz="2600"/>
              <a:t>Why here inside this stable filled with hay</a:t>
            </a:r>
          </a:p>
          <a:p>
            <a:pPr algn="ctr"/>
            <a:r>
              <a:rPr lang="en-CA" sz="2600"/>
              <a:t>Why her, she's just an ordinary girl</a:t>
            </a:r>
          </a:p>
          <a:p>
            <a:pPr algn="ctr"/>
            <a:endParaRPr lang="en-CA" sz="2600"/>
          </a:p>
          <a:p>
            <a:pPr algn="ctr"/>
            <a:r>
              <a:rPr lang="en-CA" sz="2600"/>
              <a:t>1/2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899650" cy="7272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793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2600"/>
              <a:t>Now I'm not one to second guess what angels have to say</a:t>
            </a:r>
          </a:p>
          <a:p>
            <a:pPr algn="ctr"/>
            <a:r>
              <a:rPr lang="en-CA" sz="2600"/>
              <a:t>But this is such a strange way to save the world</a:t>
            </a:r>
          </a:p>
          <a:p>
            <a:pPr algn="ctr"/>
            <a:r>
              <a:rPr lang="en-CA" sz="2600"/>
              <a:t>To think of how it could have been</a:t>
            </a:r>
          </a:p>
          <a:p>
            <a:pPr algn="ctr"/>
            <a:r>
              <a:rPr lang="en-CA" sz="2600"/>
              <a:t>If Jesus had come as He deserved</a:t>
            </a:r>
          </a:p>
          <a:p>
            <a:pPr algn="ctr"/>
            <a:r>
              <a:rPr lang="en-CA" sz="2600"/>
              <a:t>There would have been no Bethlehem</a:t>
            </a:r>
          </a:p>
          <a:p>
            <a:pPr algn="ctr"/>
            <a:r>
              <a:rPr lang="en-CA" sz="2600"/>
              <a:t>No lowly shepherds at His birth</a:t>
            </a:r>
          </a:p>
          <a:p>
            <a:pPr algn="ctr"/>
            <a:r>
              <a:rPr lang="en-CA" sz="2600"/>
              <a:t>But Joseph knew the reason</a:t>
            </a:r>
          </a:p>
          <a:p>
            <a:pPr algn="ctr"/>
            <a:r>
              <a:rPr lang="en-CA" sz="2600"/>
              <a:t>Love had to reach so far</a:t>
            </a:r>
          </a:p>
          <a:p>
            <a:pPr algn="ctr"/>
            <a:r>
              <a:rPr lang="en-CA" sz="2600"/>
              <a:t>And as he held the Savior in his arms</a:t>
            </a:r>
          </a:p>
          <a:p>
            <a:pPr algn="ctr"/>
            <a:r>
              <a:rPr lang="en-CA" sz="2600"/>
              <a:t>He must have thought...</a:t>
            </a:r>
          </a:p>
          <a:p>
            <a:pPr algn="ctr"/>
            <a:r>
              <a:rPr lang="en-CA" sz="2600"/>
              <a:t>(CHORUS)</a:t>
            </a:r>
          </a:p>
          <a:p>
            <a:pPr algn="ctr"/>
            <a:r>
              <a:rPr lang="en-CA" sz="2600"/>
              <a:t>Why me, I'm just a simple man of trade</a:t>
            </a:r>
          </a:p>
          <a:p>
            <a:pPr algn="ctr"/>
            <a:r>
              <a:rPr lang="en-CA" sz="2600"/>
              <a:t>Why Him, with all the rulers in the world</a:t>
            </a:r>
          </a:p>
          <a:p>
            <a:pPr algn="ctr"/>
            <a:r>
              <a:rPr lang="en-CA" sz="2600"/>
              <a:t>Why here inside this stable filled with hay</a:t>
            </a:r>
          </a:p>
          <a:p>
            <a:pPr algn="ctr"/>
            <a:r>
              <a:rPr lang="en-CA" sz="2600"/>
              <a:t>Why her, she's just an ordinary girl</a:t>
            </a:r>
          </a:p>
          <a:p>
            <a:pPr algn="ctr"/>
            <a:r>
              <a:rPr lang="en-CA" sz="2600"/>
              <a:t>Now I'm not one to second guess what angels have to say</a:t>
            </a:r>
          </a:p>
          <a:p>
            <a:pPr algn="ctr"/>
            <a:r>
              <a:rPr lang="en-CA" sz="2600"/>
              <a:t>But this is such a strange way to save the world</a:t>
            </a:r>
          </a:p>
          <a:p>
            <a:pPr algn="ctr"/>
            <a:r>
              <a:rPr lang="en-CA" sz="2600"/>
              <a:t>...this is such a strange way to save the world...Saving the World</a:t>
            </a:r>
          </a:p>
          <a:p>
            <a:pPr algn="ctr"/>
            <a:r>
              <a:rPr lang="en-CA" sz="2600"/>
              <a:t>1/1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255</Words>
  <Application>Microsoft Office PowerPoint</Application>
  <PresentationFormat>Custom</PresentationFormat>
  <Paragraphs>39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11</cp:revision>
  <cp:lastPrinted>1601-01-01T00:00:00Z</cp:lastPrinted>
  <dcterms:created xsi:type="dcterms:W3CDTF">2008-04-26T18:24:32Z</dcterms:created>
  <dcterms:modified xsi:type="dcterms:W3CDTF">2013-10-11T03:14:23Z</dcterms:modified>
</cp:coreProperties>
</file>