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B163B69-80EA-4DCE-9256-B7FF461723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236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FE074-7F96-4E3F-8C3B-A4B32D5A6B0D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EFD7DC-B3F9-4DEE-B3D3-FE750EFD46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05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C0A86-B019-45DA-B359-642C66A04A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55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EBD836-D1D1-4121-B28E-A4F132C5B6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33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C850813-F7B8-47F1-B8DB-F676A71196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93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956182-8BD7-4B8A-A993-F6EC380F85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31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AA6CBD-41DA-49D0-A83A-B61F849979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54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462EB0-5306-4619-8DFF-025DB6AAE3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27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2126DB-F1A7-478F-9089-BA588C19CA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30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4C97F8-FA42-4181-AAAE-CAF9DA539C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37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C26B16-581D-477C-97A3-DAB1467A7E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74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CB459B-F8A6-4DAD-A666-5B3D861EE4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73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8A5D33-04C4-4AF5-97F8-3B63D7830E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47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9C6E284-760F-4AE4-93B7-D8CA3A7EDA5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271463"/>
            <a:ext cx="9359900" cy="728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ALL HAIL KING JESUS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ALL HAIL KING JESUS</a:t>
            </a:r>
          </a:p>
          <a:p>
            <a:pPr algn="ctr"/>
            <a:r>
              <a:rPr lang="en-CA" sz="3600"/>
              <a:t>ALL HAIL EMMANUEL</a:t>
            </a:r>
          </a:p>
          <a:p>
            <a:pPr algn="ctr"/>
            <a:r>
              <a:rPr lang="en-CA" sz="3600"/>
              <a:t>  KING OF KINGS, LORD OF LORDS </a:t>
            </a:r>
          </a:p>
          <a:p>
            <a:pPr algn="ctr"/>
            <a:r>
              <a:rPr lang="en-CA" sz="3600"/>
              <a:t>BRIGHT MORNING STAR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AND THROUGHOUT ETERNITY</a:t>
            </a:r>
          </a:p>
          <a:p>
            <a:pPr algn="ctr"/>
            <a:r>
              <a:rPr lang="en-CA" sz="3600"/>
              <a:t>I'LL SING YOUR PRAISES</a:t>
            </a:r>
          </a:p>
          <a:p>
            <a:pPr algn="ctr"/>
            <a:r>
              <a:rPr lang="en-CA" sz="3600"/>
              <a:t>AND I'LL REIGN WITH YOU </a:t>
            </a:r>
          </a:p>
          <a:p>
            <a:pPr algn="ctr"/>
            <a:r>
              <a:rPr lang="en-CA" sz="3600"/>
              <a:t>THROUGHOUT ETERNITY</a:t>
            </a:r>
          </a:p>
          <a:p>
            <a:pPr algn="ctr"/>
            <a:r>
              <a:rPr lang="en-CA" sz="2600"/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2013-12-07T03:35:38Z</dcterms:modified>
</cp:coreProperties>
</file>