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91DE2D7-E3C4-3342-83C3-34610F5D73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969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9662F2-5D3E-D64F-8CF4-3A595C5666EB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9CF582-6435-A041-A2F6-5B9419228B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89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EF8CFA-EC08-154C-9A4A-63AEA18E82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803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ACC229-D77C-E544-9E64-44D3162F12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048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1AC3479-A6FA-2C43-B8FD-CC11E0968F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98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951B03-5861-5A4F-8E29-71691BE884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01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369C12-120F-BC40-A466-EDBEE4D537A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55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3AB273-F7A1-984E-81CE-01C864F759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278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0D62A6-A6ED-5D41-94EF-3E04FDE140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455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1886DB-0848-6445-B773-B9C5D357D0C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50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30FCED-D39C-BF41-B53D-E5FD8F4745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05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5CC915-A245-184C-8A9B-CBD3F3CDBF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75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5B57E4-1034-9E44-83C1-F5BA7C7E59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132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4D2C545-97B8-3F49-A2B2-AA8393E763F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Arms of Love</a:t>
            </a:r>
          </a:p>
          <a:p>
            <a:pPr algn="ctr"/>
            <a:r>
              <a:rPr lang="en-CA" sz="3600"/>
              <a:t>I sing a simple song of love</a:t>
            </a:r>
          </a:p>
          <a:p>
            <a:pPr algn="ctr"/>
            <a:r>
              <a:rPr lang="en-CA" sz="3600"/>
              <a:t>To my Savior, to my Jesus.</a:t>
            </a:r>
          </a:p>
          <a:p>
            <a:pPr algn="ctr"/>
            <a:r>
              <a:rPr lang="en-CA" sz="3600"/>
              <a:t>I'm grateful for the things You've done,</a:t>
            </a:r>
          </a:p>
          <a:p>
            <a:pPr algn="ctr"/>
            <a:r>
              <a:rPr lang="en-CA" sz="3600"/>
              <a:t>My loving Savior, my precious Jesus.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My heart is glad </a:t>
            </a:r>
          </a:p>
          <a:p>
            <a:pPr algn="ctr"/>
            <a:r>
              <a:rPr lang="en-CA" sz="3600"/>
              <a:t>that You've called me Your own.</a:t>
            </a:r>
          </a:p>
          <a:p>
            <a:pPr algn="ctr"/>
            <a:r>
              <a:rPr lang="en-CA" sz="3600"/>
              <a:t>There's no place I'd rather be </a:t>
            </a:r>
          </a:p>
          <a:p>
            <a:pPr algn="ctr"/>
            <a:r>
              <a:rPr lang="en-CA" sz="3600"/>
              <a:t>than in Your arms of love,</a:t>
            </a:r>
          </a:p>
          <a:p>
            <a:pPr algn="ctr"/>
            <a:r>
              <a:rPr lang="en-CA" sz="3600"/>
              <a:t>In Your arms of love.</a:t>
            </a:r>
          </a:p>
          <a:p>
            <a:pPr algn="ctr"/>
            <a:r>
              <a:rPr lang="en-CA" sz="3600"/>
              <a:t>Holding me still, holding me near,</a:t>
            </a:r>
          </a:p>
          <a:p>
            <a:pPr algn="ctr"/>
            <a:r>
              <a:rPr lang="en-CA" sz="3600"/>
              <a:t>In Your arms of love.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2008-04-28T21:59:15Z</dcterms:created>
  <dcterms:modified xsi:type="dcterms:W3CDTF">2014-10-15T16:26:00Z</dcterms:modified>
</cp:coreProperties>
</file>