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EB50684-5843-43EF-8C0D-3FD0B671F56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02889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627D75-2667-46E0-84EE-EE9E35C08D5C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3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74712A-7B11-4BCC-999F-ECC9685F6A2B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61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4B8F34-8E1C-44BC-AC9D-DC3C6F3F497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6068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81F75D-6622-41E6-A909-BE6018F0AC1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9984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EDF322-ED80-4727-A89C-A0999041F8A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4498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FD05CD7-F929-484C-BBAD-45C89CB5ADA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918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858AB6-3F18-4E89-86E7-D414D130C83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0341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956397-7917-499B-87F9-9153E7D63BA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8927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11B19D-6957-45D0-B693-90837296501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3851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878411-E305-4B1D-8705-73A784940EC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0526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D3AE26-D128-48B6-A417-8EBEB4B3E3A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0226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FFE62D-8961-4EDE-A25F-E4D2568979F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33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C19952-67E0-4BAB-A48E-16568F46986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1329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D7B9DC-EA04-4A6F-A7DB-4B2FF617AA6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307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89401A9-32D1-4307-9311-5E0F0725B535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6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u="sng"/>
              <a:t>Be Still and Know</a:t>
            </a:r>
          </a:p>
          <a:p>
            <a:pPr algn="ctr"/>
            <a:r>
              <a:rPr lang="en-CA" altLang="en-US" sz="3200"/>
              <a:t>Be still and know that He is God</a:t>
            </a:r>
          </a:p>
          <a:p>
            <a:pPr algn="ctr"/>
            <a:r>
              <a:rPr lang="en-CA" altLang="en-US" sz="3200"/>
              <a:t>Be still and know that He is holy</a:t>
            </a:r>
          </a:p>
          <a:p>
            <a:pPr algn="ctr"/>
            <a:r>
              <a:rPr lang="en-CA" altLang="en-US" sz="3200"/>
              <a:t>Be still, O restless soul of mine</a:t>
            </a:r>
          </a:p>
          <a:p>
            <a:pPr algn="ctr"/>
            <a:r>
              <a:rPr lang="en-CA" altLang="en-US" sz="3200"/>
              <a:t>Bow before the Prince of peace</a:t>
            </a:r>
          </a:p>
          <a:p>
            <a:pPr algn="ctr"/>
            <a:r>
              <a:rPr lang="en-CA" altLang="en-US" sz="3200"/>
              <a:t>Let the noise and clamor cease</a:t>
            </a:r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Be still and know that He is God</a:t>
            </a:r>
          </a:p>
          <a:p>
            <a:pPr algn="ctr"/>
            <a:r>
              <a:rPr lang="en-CA" altLang="en-US" sz="3200"/>
              <a:t>Be still and know that He is faithful</a:t>
            </a:r>
          </a:p>
          <a:p>
            <a:pPr algn="ctr"/>
            <a:r>
              <a:rPr lang="en-CA" altLang="en-US" sz="3200"/>
              <a:t>Consider all that he has done</a:t>
            </a:r>
          </a:p>
          <a:p>
            <a:pPr algn="ctr"/>
            <a:r>
              <a:rPr lang="en-CA" altLang="en-US" sz="3200"/>
              <a:t>Stand in awe and be amazed</a:t>
            </a:r>
          </a:p>
          <a:p>
            <a:pPr algn="ctr"/>
            <a:r>
              <a:rPr lang="en-CA" altLang="en-US" sz="3200"/>
              <a:t>And know that He will never change</a:t>
            </a:r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1/2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079500"/>
            <a:ext cx="9720262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Be still and know that he is God</a:t>
            </a:r>
          </a:p>
          <a:p>
            <a:pPr algn="ctr"/>
            <a:r>
              <a:rPr lang="en-CA" altLang="en-US" sz="3600"/>
              <a:t>Be still and know he is our Father</a:t>
            </a:r>
          </a:p>
          <a:p>
            <a:pPr algn="ctr"/>
            <a:r>
              <a:rPr lang="en-CA" altLang="en-US" sz="3600"/>
              <a:t>Come rest your head upon his breast</a:t>
            </a:r>
          </a:p>
          <a:p>
            <a:pPr algn="ctr"/>
            <a:r>
              <a:rPr lang="en-CA" altLang="en-US" sz="3600"/>
              <a:t>Listen to the rhythm of his unfailing heart of love</a:t>
            </a:r>
          </a:p>
          <a:p>
            <a:pPr algn="ctr"/>
            <a:r>
              <a:rPr lang="en-CA" altLang="en-US" sz="3600"/>
              <a:t>Beating for His little ones</a:t>
            </a:r>
          </a:p>
          <a:p>
            <a:pPr algn="ctr"/>
            <a:r>
              <a:rPr lang="en-CA" altLang="en-US" sz="3600"/>
              <a:t>Calling each of us to come</a:t>
            </a:r>
          </a:p>
          <a:p>
            <a:pPr algn="ctr"/>
            <a:r>
              <a:rPr lang="en-CA" altLang="en-US" sz="3600"/>
              <a:t>Be still, Be still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2/2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130</Words>
  <Application>Microsoft Office PowerPoint</Application>
  <PresentationFormat>Custom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2008-04-26T18:24:32Z</dcterms:created>
  <dcterms:modified xsi:type="dcterms:W3CDTF">2014-06-13T16:57:55Z</dcterms:modified>
</cp:coreProperties>
</file>