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SimSun" charset="0"/>
        <a:cs typeface="SimSun" charset="0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SimSun" charset="0"/>
        <a:cs typeface="SimSun" charset="0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SimSun" charset="0"/>
        <a:cs typeface="SimSun" charset="0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SimSun" charset="0"/>
        <a:cs typeface="SimSun" charset="0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SimSun" charset="0"/>
        <a:cs typeface="SimSun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SimSun" charset="0"/>
        <a:cs typeface="SimSun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SimSun" charset="0"/>
        <a:cs typeface="SimSun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SimSun" charset="0"/>
        <a:cs typeface="SimSun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SimSun" charset="0"/>
        <a:cs typeface="SimSu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Arial Unicode MS" charset="0"/>
              </a:defRPr>
            </a:lvl1pPr>
          </a:lstStyle>
          <a:p>
            <a:fld id="{51054197-BCA7-3248-B265-F3036C9388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355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8971B62-CFBA-E948-8F39-6F4DEDAC00F0}" type="slidenum">
              <a:rPr lang="en-US"/>
              <a:pPr/>
              <a:t>1</a:t>
            </a:fld>
            <a:endParaRPr lang="en-US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30AEEAC-B119-AE49-891B-4159638DA6F8}" type="slidenum">
              <a:rPr lang="en-US"/>
              <a:pPr/>
              <a:t>2</a:t>
            </a:fld>
            <a:endParaRPr lang="en-US"/>
          </a:p>
        </p:txBody>
      </p:sp>
      <p:sp>
        <p:nvSpPr>
          <p:cNvPr id="716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17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F55025E-0616-3940-A7E3-0BB0DE2A0ABE}" type="slidenum">
              <a:rPr lang="en-US"/>
              <a:pPr/>
              <a:t>3</a:t>
            </a:fld>
            <a:endParaRPr lang="en-US"/>
          </a:p>
        </p:txBody>
      </p:sp>
      <p:sp>
        <p:nvSpPr>
          <p:cNvPr id="819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19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EF47067-E483-AE45-86C8-4E1641E158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723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326DF59-3622-834A-9725-B251550619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366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54E8874-28AD-6342-BAF7-2992C5FE2A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35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35B4F1AA-272F-9D41-A783-2B833DC98E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66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0902C54-BE79-5F49-B21C-A90608EF05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98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33B44E6-56E5-AC48-9774-6750835D89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58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77E0F9D-8DD0-9940-B332-A5E94502EB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59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3176B96-887B-184E-8C38-6ED8AB31D5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346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1EDC48B-9C6A-6245-BE57-8D51BE67B9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73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D268ABF-7659-D24D-916A-A7066EC8E2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25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A2C37FF-8A7A-0447-8FFB-71467180DA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54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03F58A9-18C0-C14B-B9EB-38DDBF88BF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05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Arial Unicode MS" charset="0"/>
              </a:defRPr>
            </a:lvl1pPr>
          </a:lstStyle>
          <a:p>
            <a:fld id="{93D8D785-E151-514B-8D16-D7A6740384A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0"/>
          <a:cs typeface="SimSun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0"/>
          <a:cs typeface="SimSun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0"/>
          <a:cs typeface="SimSun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0"/>
          <a:cs typeface="SimSun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0"/>
          <a:cs typeface="SimSun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0"/>
          <a:cs typeface="SimSun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0"/>
          <a:cs typeface="SimSun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0"/>
          <a:cs typeface="SimSun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228600" y="914400"/>
            <a:ext cx="96012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algn="ctr"/>
            <a:r>
              <a:rPr lang="en-US" sz="3200"/>
              <a:t>Be Thou My Vision</a:t>
            </a:r>
          </a:p>
          <a:p>
            <a:pPr algn="ctr"/>
            <a:endParaRPr lang="en-US" sz="3200"/>
          </a:p>
          <a:p>
            <a:pPr algn="ctr"/>
            <a:r>
              <a:rPr lang="en-US" sz="3200"/>
              <a:t>Be Thou my vision, O Lord of my heart;</a:t>
            </a:r>
          </a:p>
          <a:p>
            <a:pPr algn="ctr"/>
            <a:r>
              <a:rPr lang="en-US" sz="3200"/>
              <a:t>Naught be all else to me, save that Thou art.</a:t>
            </a:r>
          </a:p>
          <a:p>
            <a:pPr algn="ctr"/>
            <a:r>
              <a:rPr lang="en-US" sz="3200"/>
              <a:t>Thou my best thought, by day or by night,</a:t>
            </a:r>
          </a:p>
          <a:p>
            <a:pPr algn="ctr"/>
            <a:r>
              <a:rPr lang="en-US" sz="3200"/>
              <a:t>Waking or sleeping, Thy presence my light.</a:t>
            </a:r>
          </a:p>
          <a:p>
            <a:pPr algn="ctr"/>
            <a:endParaRPr lang="en-US" sz="3200"/>
          </a:p>
          <a:p>
            <a:pPr algn="ctr"/>
            <a:r>
              <a:rPr lang="en-US" sz="3200"/>
              <a:t>Be Thou my Wisdom, Thou my true Word;</a:t>
            </a:r>
          </a:p>
          <a:p>
            <a:pPr algn="ctr"/>
            <a:r>
              <a:rPr lang="en-US" sz="3200"/>
              <a:t>I ever with Thee, Thou with me, Lord;</a:t>
            </a:r>
          </a:p>
          <a:p>
            <a:pPr algn="ctr"/>
            <a:r>
              <a:rPr lang="en-US" sz="3200"/>
              <a:t>Thou my great Father, I thy true son;</a:t>
            </a:r>
          </a:p>
          <a:p>
            <a:pPr algn="ctr"/>
            <a:r>
              <a:rPr lang="en-US" sz="3200"/>
              <a:t>Thou in me dwelling, and I with Thee one.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28600" y="914400"/>
            <a:ext cx="96012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algn="ctr"/>
            <a:r>
              <a:rPr lang="en-US" sz="3200"/>
              <a:t>Be Thou my battle-shield, sword for my fight,</a:t>
            </a:r>
          </a:p>
          <a:p>
            <a:pPr algn="ctr"/>
            <a:r>
              <a:rPr lang="en-US" sz="3200"/>
              <a:t>Be Thou my dignity, Thou my delight.</a:t>
            </a:r>
          </a:p>
          <a:p>
            <a:pPr algn="ctr"/>
            <a:r>
              <a:rPr lang="en-US" sz="3200"/>
              <a:t>Thou my soul's shelter, Thou my high tower.</a:t>
            </a:r>
          </a:p>
          <a:p>
            <a:pPr algn="ctr"/>
            <a:r>
              <a:rPr lang="en-US" sz="3200"/>
              <a:t>Raise Thou me heavenward, O Power of my power.</a:t>
            </a:r>
          </a:p>
          <a:p>
            <a:pPr algn="ctr"/>
            <a:endParaRPr lang="en-US" sz="3200"/>
          </a:p>
          <a:p>
            <a:pPr algn="ctr"/>
            <a:r>
              <a:rPr lang="en-US" sz="3200"/>
              <a:t>Riches I heed not, nor man's empty praise,</a:t>
            </a:r>
          </a:p>
          <a:p>
            <a:pPr algn="ctr"/>
            <a:r>
              <a:rPr lang="en-US" sz="3200"/>
              <a:t>Thou mine inheritance, now and always:</a:t>
            </a:r>
          </a:p>
          <a:p>
            <a:pPr algn="ctr"/>
            <a:r>
              <a:rPr lang="en-US" sz="3200"/>
              <a:t>Thou and Thou only, first in my heart,</a:t>
            </a:r>
          </a:p>
          <a:p>
            <a:pPr algn="ctr"/>
            <a:r>
              <a:rPr lang="en-US" sz="3200"/>
              <a:t>High King of heaven, my Treasure Thou art. 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228600" y="2057400"/>
            <a:ext cx="96012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algn="ctr"/>
            <a:r>
              <a:rPr lang="en-US" sz="3200"/>
              <a:t>High King of heaven, my victory won,</a:t>
            </a:r>
          </a:p>
          <a:p>
            <a:pPr algn="ctr"/>
            <a:r>
              <a:rPr lang="en-US" sz="3200"/>
              <a:t>May I reach heaven's joys, O bright heav'ns Son!</a:t>
            </a:r>
          </a:p>
          <a:p>
            <a:pPr algn="ctr"/>
            <a:r>
              <a:rPr lang="en-US" sz="3200"/>
              <a:t>Heart of my own heart, whatever befall,</a:t>
            </a:r>
          </a:p>
          <a:p>
            <a:pPr algn="ctr"/>
            <a:r>
              <a:rPr lang="en-US" sz="3200"/>
              <a:t>Still be my vision, O ruler of all.   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086600" y="-914400"/>
            <a:ext cx="18097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SimSun" charset="0"/>
            <a:cs typeface="SimSu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SimSun" charset="0"/>
            <a:cs typeface="SimSu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211</Words>
  <Application>Microsoft Macintosh PowerPoint</Application>
  <PresentationFormat>Custom</PresentationFormat>
  <Paragraphs>27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Arial</vt:lpstr>
      <vt:lpstr>SimSun</vt:lpstr>
      <vt:lpstr>Arial Unicode MS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Martens</dc:creator>
  <cp:lastModifiedBy>Michelle Martens</cp:lastModifiedBy>
  <cp:revision>1</cp:revision>
  <cp:lastPrinted>1601-01-01T00:00:00Z</cp:lastPrinted>
  <dcterms:created xsi:type="dcterms:W3CDTF">2011-01-30T02:13:40Z</dcterms:created>
  <dcterms:modified xsi:type="dcterms:W3CDTF">2014-10-15T16:42:42Z</dcterms:modified>
</cp:coreProperties>
</file>