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E70B234-18A0-4AB2-B9B8-F0A260525A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891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4D8E55-99A2-4FFB-8FE2-48208586D7D8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4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D07ABD-1104-4B5E-818C-82F33ACC86B4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7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B225F9-AFF8-4D6C-AE47-6B0B92E9676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935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FF34C2-0B4C-473C-8D12-411654D841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56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56C6F0-8D8A-4B3C-86EA-ADDEA83174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732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E057D8E-3A2F-4318-8FFC-A0AEAC858A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834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3DAB0F-8066-41D6-87B4-3EAA081EA1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472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22162D-784B-460A-878D-CA5D1ED516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20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FA0472-41FC-4C9C-BF0A-32E674479F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71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5CF1AB-22B0-4EC6-91BB-459AD7D347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501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631F53-6D2F-485B-927D-9E7A238E32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46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112330-5706-4B38-A583-3E05D95FE35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93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37578E-FD0B-4BE8-BC78-5494FEE6E24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32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C662F3-02AC-41EF-89A4-ADF3A9A733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79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F86FCB2-E1E3-497A-A140-84EBC542003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09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Beautiful Star of Bethlehem</a:t>
            </a:r>
          </a:p>
          <a:p>
            <a:pPr algn="ctr"/>
            <a:r>
              <a:rPr lang="en-CA" sz="3200"/>
              <a:t>O beautiful star of Bethlehem</a:t>
            </a:r>
          </a:p>
          <a:p>
            <a:pPr algn="ctr"/>
            <a:r>
              <a:rPr lang="en-CA" sz="3200"/>
              <a:t>shining afar through shadows dim,</a:t>
            </a:r>
          </a:p>
          <a:p>
            <a:pPr algn="ctr"/>
            <a:r>
              <a:rPr lang="en-CA" sz="3200"/>
              <a:t>Giving a light for those who long have gone.</a:t>
            </a:r>
          </a:p>
          <a:p>
            <a:pPr algn="ctr"/>
            <a:r>
              <a:rPr lang="en-CA" sz="3200"/>
              <a:t>And guiding the wise men on their way</a:t>
            </a:r>
          </a:p>
          <a:p>
            <a:pPr algn="ctr"/>
            <a:r>
              <a:rPr lang="en-CA" sz="3200"/>
              <a:t>unto the place where Jesus lay,</a:t>
            </a:r>
          </a:p>
          <a:p>
            <a:pPr algn="ctr"/>
            <a:r>
              <a:rPr lang="en-CA" sz="3200"/>
              <a:t>Beautiful Star of Bethlehem__ shine on.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O beautiful Star, the hope of light,</a:t>
            </a:r>
          </a:p>
          <a:p>
            <a:pPr algn="ctr"/>
            <a:r>
              <a:rPr lang="en-CA" sz="3200"/>
              <a:t>guiding the pilgrim through the night,</a:t>
            </a:r>
          </a:p>
          <a:p>
            <a:pPr algn="ctr"/>
            <a:r>
              <a:rPr lang="en-CA" sz="3200"/>
              <a:t>Over the mountain 'til the break of dawn,</a:t>
            </a:r>
          </a:p>
          <a:p>
            <a:pPr algn="ctr"/>
            <a:r>
              <a:rPr lang="en-CA" sz="3200"/>
              <a:t>And into the light of perfect day</a:t>
            </a:r>
          </a:p>
          <a:p>
            <a:pPr algn="ctr"/>
            <a:r>
              <a:rPr lang="en-CA" sz="3200"/>
              <a:t>it will give out a perfect ray,</a:t>
            </a:r>
          </a:p>
          <a:p>
            <a:pPr algn="ctr"/>
            <a:r>
              <a:rPr lang="en-CA" sz="3200"/>
              <a:t>Beautiful Star of Bethlehem__ shine on.</a:t>
            </a:r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 dirty="0" smtClean="0"/>
              <a:t>Chorus</a:t>
            </a:r>
          </a:p>
          <a:p>
            <a:pPr algn="ctr"/>
            <a:r>
              <a:rPr lang="en-CA" sz="3200" dirty="0" smtClean="0"/>
              <a:t>O beautiful star of Bethlehem</a:t>
            </a:r>
          </a:p>
          <a:p>
            <a:pPr algn="ctr"/>
            <a:r>
              <a:rPr lang="en-CA" sz="3200" dirty="0" smtClean="0"/>
              <a:t>Shine upon us until the glory dawns</a:t>
            </a:r>
          </a:p>
          <a:p>
            <a:pPr algn="ctr"/>
            <a:r>
              <a:rPr lang="en-CA" sz="3200" dirty="0" smtClean="0"/>
              <a:t>Give us a lamp to light the way</a:t>
            </a:r>
          </a:p>
          <a:p>
            <a:pPr algn="ctr"/>
            <a:r>
              <a:rPr lang="en-CA" sz="3200" dirty="0" smtClean="0"/>
              <a:t>Unto the land of perfect day</a:t>
            </a:r>
          </a:p>
          <a:p>
            <a:pPr algn="ctr"/>
            <a:r>
              <a:rPr lang="en-CA" sz="3200" dirty="0" smtClean="0"/>
              <a:t>O beautiful star of Bethlehem</a:t>
            </a:r>
          </a:p>
          <a:p>
            <a:pPr algn="ctr"/>
            <a:r>
              <a:rPr lang="en-CA" sz="3200" dirty="0" smtClean="0"/>
              <a:t>Shine on.</a:t>
            </a:r>
            <a:endParaRPr lang="en-CA" sz="3200" dirty="0" smtClean="0"/>
          </a:p>
          <a:p>
            <a:pPr algn="ctr"/>
            <a:endParaRPr lang="en-CA" sz="3200" dirty="0"/>
          </a:p>
          <a:p>
            <a:pPr algn="ctr"/>
            <a:r>
              <a:rPr lang="en-CA" sz="3200" dirty="0" smtClean="0"/>
              <a:t>O </a:t>
            </a:r>
            <a:r>
              <a:rPr lang="en-CA" sz="3200" dirty="0"/>
              <a:t>beautiful Star the hope of rest, </a:t>
            </a:r>
          </a:p>
          <a:p>
            <a:pPr algn="ctr"/>
            <a:r>
              <a:rPr lang="en-CA" sz="3200" dirty="0"/>
              <a:t>for the redeemed, the good and blest,</a:t>
            </a:r>
          </a:p>
          <a:p>
            <a:pPr algn="ctr"/>
            <a:r>
              <a:rPr lang="en-CA" sz="3200" dirty="0"/>
              <a:t>Yonder in glory when the crown is won.</a:t>
            </a:r>
          </a:p>
          <a:p>
            <a:pPr algn="ctr"/>
            <a:r>
              <a:rPr lang="en-CA" sz="3200" dirty="0"/>
              <a:t>For Jesus is now that Star divine</a:t>
            </a:r>
          </a:p>
          <a:p>
            <a:pPr algn="ctr"/>
            <a:r>
              <a:rPr lang="en-CA" sz="3200" dirty="0"/>
              <a:t>brighter and brighter He will shine.</a:t>
            </a:r>
          </a:p>
          <a:p>
            <a:pPr algn="ctr"/>
            <a:r>
              <a:rPr lang="en-CA" sz="3200" dirty="0"/>
              <a:t>Beautiful Star of Bethlehem__ shine on</a:t>
            </a:r>
            <a:r>
              <a:rPr lang="en-CA" sz="3200" dirty="0" smtClean="0"/>
              <a:t>.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/>
              <a:t>2/2</a:t>
            </a:r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458064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187</Words>
  <Application>Microsoft Office PowerPoint</Application>
  <PresentationFormat>Custom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Gothic</vt:lpstr>
      <vt:lpstr>Arial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111</cp:revision>
  <cp:lastPrinted>1601-01-01T00:00:00Z</cp:lastPrinted>
  <dcterms:created xsi:type="dcterms:W3CDTF">2008-04-25T08:00:10Z</dcterms:created>
  <dcterms:modified xsi:type="dcterms:W3CDTF">2013-12-01T16:50:40Z</dcterms:modified>
</cp:coreProperties>
</file>