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1E57092-E471-AA47-A5DF-FA2008DD8E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136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415E93-64CE-E648-8A96-ABA35CD17FA1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51C392-3E28-0E47-8357-7E8086BCC1A0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2B18-138B-8643-B777-9BE8244F7415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2560CC-0D3A-A544-9ADE-12F024E8D4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29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63B22E-976D-E545-B33D-887898E949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90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28DCFC-3E7B-FE43-AE84-5ACB9067A1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284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789FC32-B3D1-FE4E-ADDA-A2AEFCF351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797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911E4E-83FC-914C-BF53-4E3B9435A8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1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764449-2786-4745-904F-16B8E7E3308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88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E819C0-BFB5-0247-8038-8A9BC85EEB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18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973798-F027-3D44-9130-1528881015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03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43B83C-1FA7-944A-A5EC-DF9ED0BB72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19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823A07-1FCC-5547-B1CA-9BED4F7EC4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84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9C0487-5903-494C-B9DF-DA4AC1CC60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776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E8EE85-A1E9-7A4C-9C42-7917F6B990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0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5751850-2B1E-4E46-B30A-893BC035407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Better is One Day</a:t>
            </a:r>
          </a:p>
          <a:p>
            <a:pPr algn="ctr"/>
            <a:r>
              <a:rPr lang="en-CA" sz="3600"/>
              <a:t>How lovely is your dwelling place</a:t>
            </a:r>
          </a:p>
          <a:p>
            <a:pPr algn="ctr"/>
            <a:r>
              <a:rPr lang="en-CA" sz="3600"/>
              <a:t>O Lord Almighty,</a:t>
            </a:r>
          </a:p>
          <a:p>
            <a:pPr algn="ctr"/>
            <a:r>
              <a:rPr lang="en-CA" sz="3600"/>
              <a:t>For my soul longs and even faints for you</a:t>
            </a:r>
          </a:p>
          <a:p>
            <a:pPr algn="ctr"/>
            <a:r>
              <a:rPr lang="en-CA" sz="3600"/>
              <a:t>Oh, here my heart is satisfied</a:t>
            </a:r>
          </a:p>
          <a:p>
            <a:pPr algn="ctr"/>
            <a:r>
              <a:rPr lang="en-CA" sz="3600"/>
              <a:t>within your presence</a:t>
            </a:r>
          </a:p>
          <a:p>
            <a:pPr algn="ctr"/>
            <a:r>
              <a:rPr lang="en-CA" sz="3600"/>
              <a:t>I sing beneath the shadow of your wings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Better is one day in your courts</a:t>
            </a:r>
          </a:p>
          <a:p>
            <a:pPr algn="ctr"/>
            <a:r>
              <a:rPr lang="en-CA" sz="3600"/>
              <a:t>Better is one day in your house</a:t>
            </a:r>
          </a:p>
          <a:p>
            <a:pPr algn="ctr"/>
            <a:r>
              <a:rPr lang="en-CA" sz="3600"/>
              <a:t>Better is one day in your courts</a:t>
            </a:r>
          </a:p>
          <a:p>
            <a:pPr algn="ctr"/>
            <a:r>
              <a:rPr lang="en-CA" sz="3600"/>
              <a:t>Than thousands elsewhere</a:t>
            </a:r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One thing I ask and I would seek</a:t>
            </a:r>
          </a:p>
          <a:p>
            <a:pPr algn="ctr"/>
            <a:r>
              <a:rPr lang="en-CA" sz="3600"/>
              <a:t>To see your beauty</a:t>
            </a:r>
          </a:p>
          <a:p>
            <a:pPr algn="ctr"/>
            <a:r>
              <a:rPr lang="en-CA" sz="3600"/>
              <a:t>To find You in the place your glory dwells</a:t>
            </a:r>
          </a:p>
          <a:p>
            <a:pPr algn="ctr"/>
            <a:r>
              <a:rPr lang="en-CA" sz="3600"/>
              <a:t>One thing I ask and I would seek</a:t>
            </a:r>
          </a:p>
          <a:p>
            <a:pPr algn="ctr"/>
            <a:r>
              <a:rPr lang="en-CA" sz="3600"/>
              <a:t>To see your beauty</a:t>
            </a:r>
          </a:p>
          <a:p>
            <a:pPr algn="ctr"/>
            <a:r>
              <a:rPr lang="en-CA" sz="3600"/>
              <a:t>To find You in the place your glory dwells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Better is one day in your courts</a:t>
            </a:r>
          </a:p>
          <a:p>
            <a:pPr algn="ctr"/>
            <a:r>
              <a:rPr lang="en-CA" sz="3600"/>
              <a:t>Better is one day in your house</a:t>
            </a:r>
          </a:p>
          <a:p>
            <a:pPr algn="ctr"/>
            <a:r>
              <a:rPr lang="en-CA" sz="3600"/>
              <a:t>Better is one day in your courts</a:t>
            </a:r>
          </a:p>
          <a:p>
            <a:pPr algn="ctr"/>
            <a:r>
              <a:rPr lang="en-CA" sz="3600"/>
              <a:t>Than thousands elsewhere</a:t>
            </a:r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My heart and flesh cry out</a:t>
            </a:r>
          </a:p>
          <a:p>
            <a:pPr algn="ctr"/>
            <a:r>
              <a:rPr lang="en-CA" sz="3600"/>
              <a:t>To you the living God</a:t>
            </a:r>
          </a:p>
          <a:p>
            <a:pPr algn="ctr"/>
            <a:r>
              <a:rPr lang="en-CA" sz="3600"/>
              <a:t>Your Spirit's water to my soul</a:t>
            </a:r>
          </a:p>
          <a:p>
            <a:pPr algn="ctr"/>
            <a:r>
              <a:rPr lang="en-CA" sz="3600"/>
              <a:t>I've tasted and I've seen</a:t>
            </a:r>
          </a:p>
          <a:p>
            <a:pPr algn="ctr"/>
            <a:r>
              <a:rPr lang="en-CA" sz="3600"/>
              <a:t>Come once again to me</a:t>
            </a:r>
          </a:p>
          <a:p>
            <a:pPr algn="ctr"/>
            <a:r>
              <a:rPr lang="en-CA" sz="3600"/>
              <a:t>I will draw near to you</a:t>
            </a:r>
          </a:p>
          <a:p>
            <a:pPr algn="ctr"/>
            <a:r>
              <a:rPr lang="en-CA" sz="3600"/>
              <a:t>I will draw near to you</a:t>
            </a:r>
          </a:p>
          <a:p>
            <a:pPr algn="ctr"/>
            <a:r>
              <a:rPr lang="en-CA" sz="3600"/>
              <a:t>To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Better is one day in your courts</a:t>
            </a:r>
          </a:p>
          <a:p>
            <a:pPr algn="ctr"/>
            <a:r>
              <a:rPr lang="en-CA" sz="3600"/>
              <a:t>Better is one day in your house</a:t>
            </a:r>
          </a:p>
          <a:p>
            <a:pPr algn="ctr"/>
            <a:r>
              <a:rPr lang="en-CA" sz="3600"/>
              <a:t>Better is one day in your courts</a:t>
            </a:r>
          </a:p>
          <a:p>
            <a:pPr algn="ctr"/>
            <a:r>
              <a:rPr lang="en-CA" sz="3600"/>
              <a:t>Than thousands elsewhere</a:t>
            </a:r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214</Words>
  <Application>Microsoft Macintosh PowerPoint</Application>
  <PresentationFormat>Custom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2014-10-15T16:44:37Z</dcterms:modified>
</cp:coreProperties>
</file>