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4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DBCBACD-FA25-4477-B29C-86DB24CF1B5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44417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0ECEAD-A6D4-480A-8F4C-0B4508588CAE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41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0ECEAD-A6D4-480A-8F4C-0B4508588CA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75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8AB7CF-DDF8-487D-ABF8-CB8F2CFB608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7244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3BF0A5-C0CC-4E49-81E3-097DCCDB321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7617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6180D1-2BD2-4140-8825-7E7291B674F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4742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5107306-349C-475A-A1F9-94EDA25797F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9792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D327A9-5DD1-4797-97BB-599F9C82CB6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7714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B59423-50B5-42AB-BD87-875E39205F5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177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D20E38-87A7-4DDA-8F9B-4322F5D5A85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1867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E3F987-E92D-472C-A800-7AC974BC7EB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9044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FDADC1-B117-4EA7-80AF-3C677E78DCF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583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766990-FB3D-4A45-95CB-F85933B8D72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9635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27DCCC-CB6C-4577-8B47-538C480F254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1190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3036D7-1C63-44F6-BC9C-91CE948B61B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392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E395F0F-5C29-470E-A649-450060ABA343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 dirty="0" smtClean="0"/>
              <a:t>Beyond</a:t>
            </a:r>
            <a:endParaRPr lang="en-CA" altLang="en-US" sz="3200" u="sng" dirty="0"/>
          </a:p>
          <a:p>
            <a:pPr algn="ctr"/>
            <a:r>
              <a:rPr lang="en-CA" altLang="en-US" sz="3200" dirty="0"/>
              <a:t>  </a:t>
            </a:r>
            <a:r>
              <a:rPr lang="en-CA" altLang="en-US" sz="3200" dirty="0" smtClean="0"/>
              <a:t>Beyond the river’s bend, some field of service</a:t>
            </a:r>
          </a:p>
          <a:p>
            <a:pPr algn="ctr"/>
            <a:r>
              <a:rPr lang="en-CA" altLang="en-US" sz="3200" dirty="0" smtClean="0"/>
              <a:t>Is like a field unplowed, and no one cares,</a:t>
            </a:r>
          </a:p>
          <a:p>
            <a:pPr algn="ctr"/>
            <a:r>
              <a:rPr lang="en-CA" altLang="en-US" sz="3200" dirty="0" smtClean="0"/>
              <a:t>Will you be willing then, to tell the story,</a:t>
            </a:r>
          </a:p>
          <a:p>
            <a:pPr algn="ctr"/>
            <a:r>
              <a:rPr lang="en-CA" altLang="en-US" sz="3200" dirty="0" smtClean="0"/>
              <a:t>That Jesus is their friend, and that he cares.</a:t>
            </a:r>
          </a:p>
          <a:p>
            <a:pPr algn="ctr"/>
            <a:endParaRPr lang="en-CA" altLang="en-US" sz="3200" dirty="0"/>
          </a:p>
          <a:p>
            <a:pPr algn="ctr"/>
            <a:r>
              <a:rPr lang="en-CA" altLang="en-US" sz="3200" dirty="0" smtClean="0"/>
              <a:t>And though you cannot see the unknown future,</a:t>
            </a:r>
          </a:p>
          <a:p>
            <a:pPr algn="ctr"/>
            <a:r>
              <a:rPr lang="en-CA" altLang="en-US" sz="3200" dirty="0" smtClean="0"/>
              <a:t>You need not fear it now for what it holds;</a:t>
            </a:r>
          </a:p>
          <a:p>
            <a:pPr algn="ctr"/>
            <a:r>
              <a:rPr lang="en-CA" altLang="en-US" sz="3600" dirty="0" smtClean="0"/>
              <a:t>For hath He not assured “I will be with thee”</a:t>
            </a:r>
          </a:p>
          <a:p>
            <a:pPr algn="ctr"/>
            <a:r>
              <a:rPr lang="en-CA" altLang="en-US" sz="3600" dirty="0" smtClean="0"/>
              <a:t>So fear not desert heat nor freezing cold.</a:t>
            </a:r>
            <a:endParaRPr lang="en-CA" altLang="en-US" sz="3600" dirty="0"/>
          </a:p>
          <a:p>
            <a:pPr algn="ctr"/>
            <a:r>
              <a:rPr lang="en-CA" altLang="en-US" sz="3600" dirty="0"/>
              <a:t> </a:t>
            </a:r>
          </a:p>
          <a:p>
            <a:pPr algn="ctr"/>
            <a:r>
              <a:rPr lang="en-CA" altLang="en-US" sz="3600" dirty="0" smtClean="0"/>
              <a:t>1/2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dirty="0" smtClean="0"/>
              <a:t>But if you tarry here, and go not to them,</a:t>
            </a:r>
          </a:p>
          <a:p>
            <a:pPr algn="ctr"/>
            <a:r>
              <a:rPr lang="en-CA" altLang="en-US" sz="3200" dirty="0" smtClean="0"/>
              <a:t>And thus you fail to warn of danger grave,</a:t>
            </a:r>
          </a:p>
          <a:p>
            <a:pPr algn="ctr"/>
            <a:r>
              <a:rPr lang="en-CA" altLang="en-US" sz="3200" dirty="0" smtClean="0"/>
              <a:t>What will your answer be, when Jesus cometh,</a:t>
            </a:r>
          </a:p>
          <a:p>
            <a:pPr algn="ctr"/>
            <a:r>
              <a:rPr lang="en-CA" altLang="en-US" sz="3200" dirty="0" smtClean="0"/>
              <a:t>And asks you of the one He died to save?</a:t>
            </a:r>
          </a:p>
          <a:p>
            <a:pPr algn="ctr"/>
            <a:endParaRPr lang="en-CA" altLang="en-US" sz="3200" dirty="0"/>
          </a:p>
          <a:p>
            <a:pPr algn="ctr"/>
            <a:r>
              <a:rPr lang="en-CA" altLang="en-US" sz="3200" dirty="0" smtClean="0"/>
              <a:t>Beyond the river’s bend, some soul is waiting,</a:t>
            </a:r>
          </a:p>
          <a:p>
            <a:pPr algn="ctr"/>
            <a:r>
              <a:rPr lang="en-CA" altLang="en-US" sz="3200" dirty="0" smtClean="0"/>
              <a:t>To hear the truth of God that you can tell,</a:t>
            </a:r>
          </a:p>
          <a:p>
            <a:pPr algn="ctr"/>
            <a:r>
              <a:rPr lang="en-CA" altLang="en-US" sz="3200" dirty="0" smtClean="0"/>
              <a:t>So lay aside the task that does not matter,</a:t>
            </a:r>
          </a:p>
          <a:p>
            <a:pPr algn="ctr"/>
            <a:r>
              <a:rPr lang="en-CA" altLang="en-US" sz="3200" dirty="0" smtClean="0"/>
              <a:t>And hasten now </a:t>
            </a:r>
            <a:r>
              <a:rPr lang="en-CA" altLang="en-US" sz="3200" smtClean="0"/>
              <a:t>to warn his soul from hell.</a:t>
            </a:r>
            <a:endParaRPr lang="en-CA" altLang="en-US" sz="3600" dirty="0"/>
          </a:p>
          <a:p>
            <a:pPr algn="ctr"/>
            <a:r>
              <a:rPr lang="en-CA" altLang="en-US" sz="3600" dirty="0"/>
              <a:t> </a:t>
            </a:r>
          </a:p>
          <a:p>
            <a:pPr algn="ctr"/>
            <a:r>
              <a:rPr lang="en-CA" altLang="en-US" sz="3600" dirty="0" smtClean="0"/>
              <a:t>2/2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751305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179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MS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 Martens</cp:lastModifiedBy>
  <cp:revision>18</cp:revision>
  <cp:lastPrinted>1601-01-01T00:00:00Z</cp:lastPrinted>
  <dcterms:created xsi:type="dcterms:W3CDTF">2008-04-26T18:24:32Z</dcterms:created>
  <dcterms:modified xsi:type="dcterms:W3CDTF">2015-09-05T04:43:01Z</dcterms:modified>
</cp:coreProperties>
</file>