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CD9451B-2193-4A29-8421-EDFBAFB155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2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2D0928-819C-48E9-AE0A-85CC2B4CA61E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4FEA35-734C-4C25-A5CA-13B522D3F212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B8CC5C-8A73-4FF7-9291-44DD20B7FC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7E2537-33D0-4733-A085-3ECD3777F1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4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E22553-20EF-4FED-83F0-025688961E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46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9738229-7E02-49FB-B8D0-880D30D950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57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BEA604-C6B0-4D06-BBD1-0D966AE141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86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EC3462-484B-4789-B2F8-E6E802F929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46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2161A2-FE34-449B-A4AB-91F9E9AC97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73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B5992A-A871-47A9-B528-3C2BF94A85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41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37C35C-05F7-462E-A406-BE80F9B732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46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667D67-9EAE-430A-A47A-D23E65853F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99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7D6D48-0736-4160-92F3-05499ADA20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91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BD1CD4-D73B-47D1-B63B-E0CF040FCC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05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3145BAA-24DD-4406-9AAF-D832E370AEC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Bind us together,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Bind us together, Lord, Bind us together</a:t>
            </a:r>
          </a:p>
          <a:p>
            <a:pPr algn="ctr"/>
            <a:r>
              <a:rPr lang="en-CA" sz="3600"/>
              <a:t>With cords that cannot be broken</a:t>
            </a:r>
          </a:p>
          <a:p>
            <a:pPr algn="ctr"/>
            <a:r>
              <a:rPr lang="en-CA" sz="3600"/>
              <a:t>Bind us together, Lord</a:t>
            </a:r>
          </a:p>
          <a:p>
            <a:pPr algn="ctr"/>
            <a:r>
              <a:rPr lang="en-CA" sz="3600"/>
              <a:t>Bind us together</a:t>
            </a:r>
          </a:p>
          <a:p>
            <a:pPr algn="ctr"/>
            <a:r>
              <a:rPr lang="en-CA" sz="3600"/>
              <a:t>Bind us together with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There is only one God, There is only one King</a:t>
            </a:r>
          </a:p>
          <a:p>
            <a:pPr algn="ctr"/>
            <a:r>
              <a:rPr lang="en-CA" sz="3600"/>
              <a:t>There is only one Body, That is why we sing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23963" y="2087563"/>
            <a:ext cx="882015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Bind us together, Lord, Bind us together</a:t>
            </a:r>
          </a:p>
          <a:p>
            <a:pPr algn="ctr"/>
            <a:r>
              <a:rPr lang="en-CA" sz="3600"/>
              <a:t>With cords that cannot be broken</a:t>
            </a:r>
          </a:p>
          <a:p>
            <a:pPr algn="ctr"/>
            <a:r>
              <a:rPr lang="en-CA" sz="3600"/>
              <a:t>Bind us together, Lord</a:t>
            </a:r>
          </a:p>
          <a:p>
            <a:pPr algn="ctr"/>
            <a:r>
              <a:rPr lang="en-CA" sz="3600"/>
              <a:t>Bind us together</a:t>
            </a:r>
          </a:p>
          <a:p>
            <a:pPr algn="ctr"/>
            <a:r>
              <a:rPr lang="en-CA" sz="3600"/>
              <a:t>Bind us together with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2008-04-25T22:27:13Z</dcterms:created>
  <dcterms:modified xsi:type="dcterms:W3CDTF">2013-11-01T23:24:01Z</dcterms:modified>
</cp:coreProperties>
</file>