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60B7A31-5102-424D-AF2B-69D73246CD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11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2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6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3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9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0486D1-8757-45F8-899C-33D61BD75CD0}" type="slidenum">
              <a:rPr lang="en-CA"/>
              <a:pPr/>
              <a:t>4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1B95B-E7F8-4C00-BDCA-633F6629B9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2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5B042D-FE9F-4705-9137-60784BA998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7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CA3229-9EC7-4E25-951E-7619E2CD8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2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A5609A-B7E1-477C-8AE1-96488D25A4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4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B6ED82-0C7A-488A-9FD5-F4D3177B1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A5E467-420D-4777-8438-A6E43C21DB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B5811-AC99-40D2-87F2-6C6888F37F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0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799767-B352-40B1-AF69-6D21632B59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4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06BCAF-BF17-4237-BCE7-E9ECB22B49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0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EDF816-1E37-4577-BDE4-4F17257AC8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3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3F5D08-4A03-4458-AEC0-87E600BF8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5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D09D9-D13D-488B-8DDE-E946A777F5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4217B1A-7303-4969-AD13-34FE27F34B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Channels Only</a:t>
            </a:r>
            <a:endParaRPr lang="en-CA" sz="3600" u="sng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How I praise thee precious Saviour</a:t>
            </a:r>
          </a:p>
          <a:p>
            <a:pPr algn="ctr"/>
            <a:r>
              <a:rPr lang="en-CA" sz="3600" dirty="0" smtClean="0"/>
              <a:t>That thy love laid hold of me;</a:t>
            </a:r>
          </a:p>
          <a:p>
            <a:pPr algn="ctr"/>
            <a:r>
              <a:rPr lang="en-CA" sz="3600" dirty="0" smtClean="0"/>
              <a:t>Thou hast saved and cleansed and filled me</a:t>
            </a:r>
          </a:p>
          <a:p>
            <a:pPr algn="ctr"/>
            <a:r>
              <a:rPr lang="en-CA" sz="3600" dirty="0" smtClean="0"/>
              <a:t>That I might Thy channel be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Channels only, blessed Master, </a:t>
            </a:r>
          </a:p>
          <a:p>
            <a:pPr algn="ctr"/>
            <a:r>
              <a:rPr lang="en-CA" sz="3600" dirty="0" smtClean="0"/>
              <a:t>But with all Thy wondrous power</a:t>
            </a:r>
          </a:p>
          <a:p>
            <a:pPr algn="ctr"/>
            <a:r>
              <a:rPr lang="en-CA" sz="3600" dirty="0" smtClean="0"/>
              <a:t>Flowing through us</a:t>
            </a:r>
          </a:p>
          <a:p>
            <a:pPr algn="ctr"/>
            <a:r>
              <a:rPr lang="en-CA" sz="3600" dirty="0" smtClean="0"/>
              <a:t>Thou canst use us</a:t>
            </a:r>
          </a:p>
          <a:p>
            <a:pPr algn="ctr"/>
            <a:r>
              <a:rPr lang="en-CA" sz="3600" dirty="0" smtClean="0"/>
              <a:t>Every day and every hour.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Emptied that Thou </a:t>
            </a:r>
            <a:r>
              <a:rPr lang="en-CA" sz="3600" dirty="0" err="1" smtClean="0"/>
              <a:t>shouldest</a:t>
            </a:r>
            <a:r>
              <a:rPr lang="en-CA" sz="3600" dirty="0" smtClean="0"/>
              <a:t> fill me</a:t>
            </a:r>
          </a:p>
          <a:p>
            <a:pPr algn="ctr"/>
            <a:r>
              <a:rPr lang="en-CA" sz="3600" dirty="0" smtClean="0"/>
              <a:t>A clean vessel in Thy hand</a:t>
            </a:r>
          </a:p>
          <a:p>
            <a:pPr algn="ctr"/>
            <a:r>
              <a:rPr lang="en-CA" sz="3600" dirty="0" smtClean="0"/>
              <a:t>With no power but as Thou </a:t>
            </a:r>
            <a:r>
              <a:rPr lang="en-CA" sz="3600" dirty="0" err="1" smtClean="0"/>
              <a:t>givest</a:t>
            </a:r>
            <a:endParaRPr lang="en-CA" sz="3600" dirty="0" smtClean="0"/>
          </a:p>
          <a:p>
            <a:pPr algn="ctr"/>
            <a:r>
              <a:rPr lang="en-CA" sz="3600" dirty="0" smtClean="0"/>
              <a:t>Graciously with each command.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Channels only, blessed Master, </a:t>
            </a:r>
          </a:p>
          <a:p>
            <a:pPr algn="ctr"/>
            <a:r>
              <a:rPr lang="en-CA" sz="3600" dirty="0" smtClean="0"/>
              <a:t>But with all Thy wondrous power</a:t>
            </a:r>
          </a:p>
          <a:p>
            <a:pPr algn="ctr"/>
            <a:r>
              <a:rPr lang="en-CA" sz="3600" dirty="0" smtClean="0"/>
              <a:t>Flowing through us</a:t>
            </a:r>
          </a:p>
          <a:p>
            <a:pPr algn="ctr"/>
            <a:r>
              <a:rPr lang="en-CA" sz="3600" dirty="0" smtClean="0"/>
              <a:t>Thou canst use us</a:t>
            </a:r>
          </a:p>
          <a:p>
            <a:pPr algn="ctr"/>
            <a:r>
              <a:rPr lang="en-CA" sz="3600" dirty="0" smtClean="0"/>
              <a:t>Every day and every hour.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75288747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Witnessing Thy power to save me</a:t>
            </a:r>
          </a:p>
          <a:p>
            <a:pPr algn="ctr"/>
            <a:r>
              <a:rPr lang="en-CA" sz="3600" dirty="0" smtClean="0"/>
              <a:t>Setting free from self and sin</a:t>
            </a:r>
          </a:p>
          <a:p>
            <a:pPr algn="ctr"/>
            <a:r>
              <a:rPr lang="en-CA" sz="3600" dirty="0" smtClean="0"/>
              <a:t>Thou who </a:t>
            </a:r>
            <a:r>
              <a:rPr lang="en-CA" sz="3600" dirty="0" err="1" smtClean="0"/>
              <a:t>boughtest</a:t>
            </a:r>
            <a:r>
              <a:rPr lang="en-CA" sz="3600" dirty="0" smtClean="0"/>
              <a:t> to possess me</a:t>
            </a:r>
          </a:p>
          <a:p>
            <a:pPr algn="ctr"/>
            <a:r>
              <a:rPr lang="en-CA" sz="3600" dirty="0" smtClean="0"/>
              <a:t>In Thy fullness Lord come in.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Channels only, blessed Master, </a:t>
            </a:r>
          </a:p>
          <a:p>
            <a:pPr algn="ctr"/>
            <a:r>
              <a:rPr lang="en-CA" sz="3600" dirty="0" smtClean="0"/>
              <a:t>But with all Thy wondrous power</a:t>
            </a:r>
          </a:p>
          <a:p>
            <a:pPr algn="ctr"/>
            <a:r>
              <a:rPr lang="en-CA" sz="3600" dirty="0" smtClean="0"/>
              <a:t>Flowing through us</a:t>
            </a:r>
          </a:p>
          <a:p>
            <a:pPr algn="ctr"/>
            <a:r>
              <a:rPr lang="en-CA" sz="3600" dirty="0" smtClean="0"/>
              <a:t>Thou canst use us</a:t>
            </a:r>
          </a:p>
          <a:p>
            <a:pPr algn="ctr"/>
            <a:r>
              <a:rPr lang="en-CA" sz="3600" dirty="0" smtClean="0"/>
              <a:t>Every day and every hour.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70226122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Jesus fill now with Thy Spirit</a:t>
            </a:r>
          </a:p>
          <a:p>
            <a:pPr algn="ctr"/>
            <a:r>
              <a:rPr lang="en-CA" sz="3600" dirty="0" smtClean="0"/>
              <a:t>Hearts that full surrender know;</a:t>
            </a:r>
          </a:p>
          <a:p>
            <a:pPr algn="ctr"/>
            <a:r>
              <a:rPr lang="en-CA" sz="3600" dirty="0" smtClean="0"/>
              <a:t>That the streams of living water</a:t>
            </a:r>
          </a:p>
          <a:p>
            <a:pPr algn="ctr"/>
            <a:r>
              <a:rPr lang="en-CA" sz="3600" dirty="0" smtClean="0"/>
              <a:t>From the inner man may flow.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Channels only, blessed Master, </a:t>
            </a:r>
          </a:p>
          <a:p>
            <a:pPr algn="ctr"/>
            <a:r>
              <a:rPr lang="en-CA" sz="3600" dirty="0" smtClean="0"/>
              <a:t>But with all Thy wondrous power</a:t>
            </a:r>
          </a:p>
          <a:p>
            <a:pPr algn="ctr"/>
            <a:r>
              <a:rPr lang="en-CA" sz="3600" dirty="0" smtClean="0"/>
              <a:t>Flowing through us</a:t>
            </a:r>
          </a:p>
          <a:p>
            <a:pPr algn="ctr"/>
            <a:r>
              <a:rPr lang="en-CA" sz="3600" dirty="0" smtClean="0"/>
              <a:t>Thou canst use us</a:t>
            </a:r>
          </a:p>
          <a:p>
            <a:pPr algn="ctr"/>
            <a:r>
              <a:rPr lang="en-CA" sz="3600" dirty="0" smtClean="0"/>
              <a:t>Every day and every hour.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smtClean="0"/>
              <a:t>4/4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428454337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220</Words>
  <Application>Microsoft Office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13</cp:revision>
  <cp:lastPrinted>1601-01-01T00:00:00Z</cp:lastPrinted>
  <dcterms:created xsi:type="dcterms:W3CDTF">2008-04-26T18:24:32Z</dcterms:created>
  <dcterms:modified xsi:type="dcterms:W3CDTF">2014-01-10T18:18:50Z</dcterms:modified>
</cp:coreProperties>
</file>