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21A8D5F9-0E39-4C46-ADE1-B295E2B69E5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88416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304AA81-9AA1-FB41-A9C7-28D6414EB3C0}" type="slidenum">
              <a:rPr lang="en-CA"/>
              <a:pPr/>
              <a:t>1</a:t>
            </a:fld>
            <a:endParaRPr lang="en-CA"/>
          </a:p>
        </p:txBody>
      </p:sp>
      <p:sp>
        <p:nvSpPr>
          <p:cNvPr id="409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ADB6FEE-8B93-A643-90BE-B6204B0BC22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03973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A5F9C5D-34DF-554F-B228-A27FE52DB43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5482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06919BC-0BCD-E64C-A03E-1B7DF89FD04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13448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1CE980A1-805C-5844-A5B2-6646CFDDC64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74237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1FD4D7A-9BF4-A047-9732-DD78B7E8D9F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68157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5FF65DB-880D-D744-A6B6-553EADBEFAC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3193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A9218A9-1EBB-9343-AE17-FF400B92B4E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54178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CDA16AE-6AF9-A446-A911-4FDD0DD4962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22814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6718B1A-7AAA-7343-BECC-4F39D24EC3F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0330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72C73EF-C430-D44B-8245-A3B0E6E42A1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00165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5EA9ECF-F622-6744-B0F1-98E0D520315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3028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3E3AECE-D5AA-754D-833C-A05A05AECB7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7198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746E9302-CB4E-0A4D-AE33-11B536EFEE5E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720725" y="720725"/>
            <a:ext cx="8280400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358900" y="828675"/>
            <a:ext cx="8037513" cy="611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 u="sng"/>
              <a:t>Come bless the Lord</a:t>
            </a:r>
          </a:p>
          <a:p>
            <a:pPr algn="ctr"/>
            <a:r>
              <a:rPr lang="en-CA" sz="3600"/>
              <a:t>Come bless the Lord</a:t>
            </a:r>
          </a:p>
          <a:p>
            <a:pPr algn="ctr"/>
            <a:r>
              <a:rPr lang="en-CA" sz="3600"/>
              <a:t>All ye servants of the Lord</a:t>
            </a:r>
          </a:p>
          <a:p>
            <a:pPr algn="ctr"/>
            <a:endParaRPr lang="en-CA" sz="2600"/>
          </a:p>
          <a:p>
            <a:pPr algn="ctr"/>
            <a:r>
              <a:rPr lang="en-CA" sz="3600"/>
              <a:t>Who stand by night </a:t>
            </a:r>
          </a:p>
          <a:p>
            <a:pPr algn="ctr"/>
            <a:r>
              <a:rPr lang="en-CA" sz="3600"/>
              <a:t>in the house of the Lord</a:t>
            </a:r>
          </a:p>
          <a:p>
            <a:pPr algn="ctr"/>
            <a:endParaRPr lang="en-CA" sz="2600"/>
          </a:p>
          <a:p>
            <a:pPr algn="ctr"/>
            <a:r>
              <a:rPr lang="en-CA" sz="3600"/>
              <a:t>Lift up your hands in the holy place</a:t>
            </a:r>
          </a:p>
          <a:p>
            <a:pPr algn="ctr"/>
            <a:r>
              <a:rPr lang="en-CA" sz="3600"/>
              <a:t>and bless the Lord</a:t>
            </a:r>
          </a:p>
          <a:p>
            <a:pPr algn="ctr"/>
            <a:r>
              <a:rPr lang="en-CA" sz="3600"/>
              <a:t>and bless the Lord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1/1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46</Words>
  <Application>Microsoft Macintosh PowerPoint</Application>
  <PresentationFormat>Custom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MS Gothic</vt:lpstr>
      <vt:lpstr>Lucida Sans Unicode</vt:lpstr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3</cp:revision>
  <cp:lastPrinted>1601-01-01T00:00:00Z</cp:lastPrinted>
  <dcterms:created xsi:type="dcterms:W3CDTF">2008-04-25T22:27:13Z</dcterms:created>
  <dcterms:modified xsi:type="dcterms:W3CDTF">2014-10-15T17:05:03Z</dcterms:modified>
</cp:coreProperties>
</file>