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0A99996E-7EC0-E64A-A0C1-FED890568A6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9986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D52854-89ED-054A-8229-4D8E60E31CA2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189440-41E7-2C43-BED8-13D9A30A2B3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01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5A1653-310D-4547-A0CC-547984E049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255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D24D7A-D819-874C-8675-B2B712F36E9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7722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D8FD9F5-3AF6-5946-B7C5-4B26C09CF5A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320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FE1B8FA-8563-8442-818A-B9F602ECBEC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483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C621DA-3864-5A49-BC19-EF89EB8B035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819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CA08DE-3F04-2841-9F90-6B95724DA67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5476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BE1695-FD5B-5043-81D4-94F0CA37FD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587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9E5130-D33F-DE48-B8A5-A5C0758E02A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26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D4055B-97C8-8649-8DD0-DAD7E9C2B7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933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3CBEA7E-C08B-4141-9C78-CDF394E2B5F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781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BAC9ED-31C0-C84B-BD57-127B4D86F27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849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9BC7EF27-5BD3-E042-93F3-44B007DA002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8999537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Come, now is the time to worship</a:t>
            </a:r>
          </a:p>
          <a:p>
            <a:pPr algn="ctr"/>
            <a:r>
              <a:rPr lang="en-CA" sz="3600"/>
              <a:t>Come, now is the time to worship</a:t>
            </a:r>
          </a:p>
          <a:p>
            <a:pPr algn="ctr"/>
            <a:r>
              <a:rPr lang="en-CA" sz="3600"/>
              <a:t>Come, now is the time to give your heart</a:t>
            </a:r>
          </a:p>
          <a:p>
            <a:pPr algn="ctr"/>
            <a:r>
              <a:rPr lang="en-CA" sz="3600"/>
              <a:t>Come, just as you are to worship</a:t>
            </a:r>
          </a:p>
          <a:p>
            <a:pPr algn="ctr"/>
            <a:r>
              <a:rPr lang="en-CA" sz="3600"/>
              <a:t>Come, just as you are before your God</a:t>
            </a:r>
          </a:p>
          <a:p>
            <a:pPr algn="ctr"/>
            <a:r>
              <a:rPr lang="en-CA" sz="3600"/>
              <a:t>Come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One day every tongue will confess You are God</a:t>
            </a:r>
          </a:p>
          <a:p>
            <a:pPr algn="ctr"/>
            <a:r>
              <a:rPr lang="en-CA" sz="3600"/>
              <a:t>One day every knee will bow</a:t>
            </a:r>
          </a:p>
          <a:p>
            <a:pPr algn="ctr"/>
            <a:r>
              <a:rPr lang="en-CA" sz="3600"/>
              <a:t>Still, the greates treasure remains for those</a:t>
            </a:r>
          </a:p>
          <a:p>
            <a:pPr algn="ctr"/>
            <a:r>
              <a:rPr lang="en-CA" sz="3600"/>
              <a:t>Who glady choose You now</a:t>
            </a:r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78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5</cp:revision>
  <cp:lastPrinted>1601-01-01T00:00:00Z</cp:lastPrinted>
  <dcterms:created xsi:type="dcterms:W3CDTF">2008-04-26T00:41:02Z</dcterms:created>
  <dcterms:modified xsi:type="dcterms:W3CDTF">2014-10-15T17:06:49Z</dcterms:modified>
</cp:coreProperties>
</file>