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C9023FB-AEB6-6B4E-83D5-C0EA441FD9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593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672FBA-87DC-2542-BE40-34188D5FA21A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0AD657-24C2-A243-BEC0-D19C7020F4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77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D4BBB4-5918-2D45-963E-ED11F976BA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928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328C62-C920-1D4C-925B-BD84236EA2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26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1169E47-E5AB-634A-9405-3455DC4768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100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161D5F-5BBD-B546-9AE3-26CF8F7B92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44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A0839D-CDD9-0741-99ED-C9F97E02CF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43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9CB967-F32B-E047-89AB-3EEB2642EC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62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0413C6-11CC-E344-B256-FFF9C22090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8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E86976-4D73-EC48-A852-BE4E2231F2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84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3E7747-847A-D349-A689-670F1272DD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74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87E74E-B984-8946-8884-66986D197A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65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9D3CD6-9EEB-1A47-90BF-060446C771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28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7C15A29-6F52-8C4A-B5BC-FBE0E0C8969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Faith in God can move a mighty mountain</a:t>
            </a:r>
          </a:p>
          <a:p>
            <a:pPr algn="ctr"/>
            <a:r>
              <a:rPr lang="en-CA" sz="3600"/>
              <a:t>Faith in God can move a mighty mountain,</a:t>
            </a:r>
          </a:p>
          <a:p>
            <a:pPr algn="ctr"/>
            <a:r>
              <a:rPr lang="en-CA" sz="3600"/>
              <a:t>Faith in God can calm the troubled sea</a:t>
            </a:r>
          </a:p>
          <a:p>
            <a:pPr algn="ctr"/>
            <a:r>
              <a:rPr lang="en-CA" sz="3600"/>
              <a:t>Faith can make a desert like a fountain, </a:t>
            </a:r>
          </a:p>
          <a:p>
            <a:pPr algn="ctr"/>
            <a:r>
              <a:rPr lang="en-CA" sz="3600"/>
              <a:t>Faith will bring the victory.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46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2008-04-26T00:41:02Z</dcterms:created>
  <dcterms:modified xsi:type="dcterms:W3CDTF">2014-10-15T17:15:04Z</dcterms:modified>
</cp:coreProperties>
</file>