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57C690A-CAB6-4C7F-8D61-F173379F79B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575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682EE0-61E9-4F96-8A74-4DE7D4285FBA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09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47DE67-09D1-4C4F-ABF0-BE96780C656D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82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E9AE0A-13D7-4246-9252-F00ED782423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7839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0DCBDC-D114-4697-8CBD-A8BBDB120B8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8137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81EB24-4D84-4EB8-9DB8-2A082BD0C3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5876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88D5461-4828-4CC2-A937-C1B542C4975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683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A6CE50-9123-4028-A133-7FA9029729F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1567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DEB2B9-49A4-4D33-857B-DE5966A04FF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88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75413E-104C-4C48-8C8B-AFD8E4FC79E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8608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80F810-F7C8-4AFB-9399-3993AC3EBE5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7465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F1ED27-76E8-40F3-96D5-06A98CC85E4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506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B64534-E922-4006-9400-3DB3103982F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2610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9548BA-D880-4DAB-986D-13D37DB0CFC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824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A7CB7D-C716-4A22-98F4-FDD3F1204C5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2707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6DFF25B-8105-4B8F-8E83-8AA4CBC23F4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God You're Good to Me</a:t>
            </a:r>
          </a:p>
          <a:p>
            <a:pPr algn="ctr"/>
            <a:r>
              <a:rPr lang="en-CA" altLang="en-US" sz="3600"/>
              <a:t>God you're good to me</a:t>
            </a:r>
          </a:p>
          <a:p>
            <a:pPr algn="ctr"/>
            <a:r>
              <a:rPr lang="en-CA" altLang="en-US" sz="3600"/>
              <a:t>You gave me life and set me free</a:t>
            </a:r>
          </a:p>
          <a:p>
            <a:pPr algn="ctr"/>
            <a:r>
              <a:rPr lang="en-CA" altLang="en-US" sz="3600"/>
              <a:t>I heard you knock and opened the door</a:t>
            </a:r>
          </a:p>
          <a:p>
            <a:pPr algn="ctr"/>
            <a:r>
              <a:rPr lang="en-CA" altLang="en-US" sz="3600"/>
              <a:t>God you're good to me</a:t>
            </a:r>
          </a:p>
          <a:p>
            <a:pPr algn="ctr"/>
            <a:r>
              <a:rPr lang="en-CA" altLang="en-US" sz="3600"/>
              <a:t>Opened my eyes and let me see</a:t>
            </a:r>
          </a:p>
          <a:p>
            <a:pPr algn="ctr"/>
            <a:r>
              <a:rPr lang="en-CA" altLang="en-US" sz="3600"/>
              <a:t>I could search but I won't find anyone like You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I know I don't deserve this love you have for me</a:t>
            </a:r>
          </a:p>
          <a:p>
            <a:pPr algn="ctr"/>
            <a:r>
              <a:rPr lang="en-CA" altLang="en-US" sz="3600"/>
              <a:t>You sent your son to die upon a tree</a:t>
            </a:r>
          </a:p>
          <a:p>
            <a:pPr algn="ctr"/>
            <a:r>
              <a:rPr lang="en-CA" altLang="en-US" sz="3600"/>
              <a:t>And sometimes when I'm feeling far from You</a:t>
            </a:r>
          </a:p>
          <a:p>
            <a:pPr algn="ctr"/>
            <a:r>
              <a:rPr lang="en-CA" altLang="en-US" sz="3600"/>
              <a:t>I hear your voice calling me and I begin to sing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altLang="en-US" sz="3600" u="sng"/>
          </a:p>
          <a:p>
            <a:pPr algn="ctr"/>
            <a:r>
              <a:rPr lang="en-CA" altLang="en-US" sz="3600"/>
              <a:t>God you're good to me</a:t>
            </a:r>
          </a:p>
          <a:p>
            <a:pPr algn="ctr"/>
            <a:r>
              <a:rPr lang="en-CA" altLang="en-US" sz="3600"/>
              <a:t>You gave me life and set me free</a:t>
            </a:r>
          </a:p>
          <a:p>
            <a:pPr algn="ctr"/>
            <a:r>
              <a:rPr lang="en-CA" altLang="en-US" sz="3600"/>
              <a:t>I heard you knock and opened the door</a:t>
            </a:r>
          </a:p>
          <a:p>
            <a:pPr algn="ctr"/>
            <a:r>
              <a:rPr lang="en-CA" altLang="en-US" sz="3600"/>
              <a:t>God you're good to me</a:t>
            </a:r>
          </a:p>
          <a:p>
            <a:pPr algn="ctr"/>
            <a:r>
              <a:rPr lang="en-CA" altLang="en-US" sz="3600"/>
              <a:t>Opened my eyes and let me see</a:t>
            </a:r>
          </a:p>
          <a:p>
            <a:pPr algn="ctr"/>
            <a:r>
              <a:rPr lang="en-CA" altLang="en-US" sz="3600"/>
              <a:t>I could search but I won't find anyone like You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I know you'll always be with me everyday</a:t>
            </a:r>
          </a:p>
          <a:p>
            <a:pPr algn="ctr"/>
            <a:r>
              <a:rPr lang="en-CA" altLang="en-US" sz="3600"/>
              <a:t>Your Spirit in me showing me the way</a:t>
            </a:r>
          </a:p>
          <a:p>
            <a:pPr algn="ctr"/>
            <a:r>
              <a:rPr lang="en-CA" altLang="en-US" sz="3600"/>
              <a:t>And I will try to be the best that I can be</a:t>
            </a:r>
          </a:p>
          <a:p>
            <a:pPr algn="ctr"/>
            <a:r>
              <a:rPr lang="en-CA" altLang="en-US" sz="3600"/>
              <a:t>Cause I know your love for me is deeper than the sea</a:t>
            </a:r>
          </a:p>
          <a:p>
            <a:pPr algn="ctr"/>
            <a:r>
              <a:rPr lang="en-CA" altLang="en-US" sz="3600"/>
              <a:t>2/2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178</Words>
  <Application>Microsoft Office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2008-04-26T23:47:17Z</dcterms:created>
  <dcterms:modified xsi:type="dcterms:W3CDTF">2014-06-21T20:30:35Z</dcterms:modified>
</cp:coreProperties>
</file>