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351C2B2-2066-BA40-A060-E63734176A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93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CDA55F-4BD0-FF42-9A2D-EB409DA50B03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821755-02E6-A94A-AD64-6CC145F811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26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60D927-F250-964F-A484-6B7AFB3BFD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3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B4451A-4C69-AD4A-8F26-0F9A004DAA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921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B4E1021-1B01-F54C-B218-AD05AF8AC6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64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97B74F-E71D-3948-A4C9-F024B250D2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6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02F841-FDB7-5842-87D0-E3614F1C23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39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594A39-5CD2-AC47-AD08-37C8DFFA2C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1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F1F67E-6455-2842-86A6-A9EE7EC98B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4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06586A-C15C-8649-8675-D990BA1613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3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0B5F2-B31B-494A-AE80-6D240DA5A7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8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E70F61-8CE1-B94A-8446-CE8A08C0C0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66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38B90A-4C6A-9345-9783-6FE6F604F1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14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CEAF6F6-DB39-764D-9514-0B94587CF18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160588" y="3959225"/>
            <a:ext cx="7920037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>
                <a:cs typeface="TimesNewRoman" charset="0"/>
              </a:rPr>
              <a:t>Got Any Rivers</a:t>
            </a:r>
          </a:p>
          <a:p>
            <a:pPr algn="ctr"/>
            <a:r>
              <a:rPr lang="en-CA" sz="3000">
                <a:cs typeface="TimesNewRoman" charset="0"/>
              </a:rPr>
              <a:t>Got any rivers you think are uncrossable?</a:t>
            </a:r>
          </a:p>
          <a:p>
            <a:pPr algn="ctr"/>
            <a:r>
              <a:rPr lang="en-CA" sz="3000">
                <a:cs typeface="TimesNewRoman" charset="0"/>
              </a:rPr>
              <a:t>Got any mountains you can’t tunnel through?</a:t>
            </a:r>
          </a:p>
          <a:p>
            <a:pPr algn="ctr"/>
            <a:r>
              <a:rPr lang="en-CA" sz="3000">
                <a:cs typeface="TimesNewRoman" charset="0"/>
              </a:rPr>
              <a:t>God specializes in things thought impossible</a:t>
            </a:r>
          </a:p>
          <a:p>
            <a:pPr algn="ctr"/>
            <a:r>
              <a:rPr lang="en-CA" sz="3000">
                <a:cs typeface="TimesNewRoman" charset="0"/>
              </a:rPr>
              <a:t>And does the things that others cannot do.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2008-04-25T18:39:53Z</dcterms:created>
  <dcterms:modified xsi:type="dcterms:W3CDTF">2014-10-15T17:19:35Z</dcterms:modified>
</cp:coreProperties>
</file>