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3768EF6-3B6E-5147-AC78-A824F4B760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007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3F7AE1-B591-464C-8E47-F879983E2DEB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852674-29E9-5F43-AECD-5AC89767C9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93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072122-8C68-9B4F-98FB-C0BFED672B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77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18DFB4-8F3C-EE4D-851B-0D6C6DAC14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487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2F2A6BF-AE01-6144-95F8-A500064991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92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D1E764-44DC-3348-B5A7-E64BEF4CBC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66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DF265E-2E4D-B441-91BD-EA6E229EE7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99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B6BD6A-5E59-AC4F-A681-9E52104A74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302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1642E8-3DC5-954C-BFA2-297112B910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6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0C1A71-367B-9E4D-AF55-3CE71884BB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04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1151C6-B9BF-CE49-BDB5-184B9BA2BB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926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4FBBE1-4A45-7B44-830C-7308CDCCA6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99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4A4229-4580-7D4B-B42D-350CC33D16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17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2EDEA30-46BE-DC44-BF12-EDADD25924F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Greater is he that is in you</a:t>
            </a:r>
          </a:p>
          <a:p>
            <a:pPr algn="ctr"/>
            <a:r>
              <a:rPr lang="en-CA" sz="3600"/>
              <a:t>Greater is he that is in you</a:t>
            </a:r>
          </a:p>
          <a:p>
            <a:pPr algn="ctr"/>
            <a:r>
              <a:rPr lang="en-CA" sz="3600"/>
              <a:t>Greater is he that is in you</a:t>
            </a:r>
          </a:p>
          <a:p>
            <a:pPr algn="ctr"/>
            <a:r>
              <a:rPr lang="en-CA" sz="3600"/>
              <a:t>Greater is he that is in you</a:t>
            </a:r>
          </a:p>
          <a:p>
            <a:pPr algn="ctr"/>
            <a:r>
              <a:rPr lang="en-CA" sz="3600"/>
              <a:t>Than he that is in the world.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42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</cp:revision>
  <cp:lastPrinted>1601-01-01T00:00:00Z</cp:lastPrinted>
  <dcterms:created xsi:type="dcterms:W3CDTF">2008-04-26T00:41:02Z</dcterms:created>
  <dcterms:modified xsi:type="dcterms:W3CDTF">2014-10-15T17:20:40Z</dcterms:modified>
</cp:coreProperties>
</file>