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B7CB2AF-57B4-43C0-8C84-F717AAF518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46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50669-203E-40FC-B009-37C33DF0568C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86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50669-203E-40FC-B009-37C33DF0568C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62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D50669-203E-40FC-B009-37C33DF0568C}" type="slidenum">
              <a:rPr lang="en-CA"/>
              <a:pPr/>
              <a:t>3</a:t>
            </a:fld>
            <a:endParaRPr lang="en-CA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1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DF33296-CA32-4EC0-A873-3A8ED05CAF4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189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8EA975C-FE2E-4811-B999-1CBB9A594B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624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88EC19-B771-4E64-AE3F-55426BC341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943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A8F1681-994A-4CFE-BFD8-859CD52666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0399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F5B31DE-0461-4D0D-9CE6-9345BE7E4F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712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4FCD1D6-606F-42EF-9528-A2DA57F30A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171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F0C3A1-2F47-411D-A164-724F7868D63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8249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972109-6C3C-4195-B79C-E42C1508E83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016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2D0830-1212-4BAF-9C03-FBEE1529417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60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187F171-D77C-4D50-9B6C-1FC514D9451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10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DDCBCE5-72EC-4284-8FF8-B7532D2F7B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750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B92E1D-B220-498F-BF13-B0B2B4E1E5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128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FFE4B42-4BE8-4767-8A17-493ECFE7D60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513" y="47625"/>
            <a:ext cx="1004411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 dirty="0" smtClean="0"/>
              <a:t>He paid a debt He did not owe</a:t>
            </a:r>
            <a:endParaRPr lang="en-CA" sz="3600" u="sng" dirty="0"/>
          </a:p>
          <a:p>
            <a:pPr algn="ctr"/>
            <a:endParaRPr lang="en-CA" sz="3600" u="sng" dirty="0"/>
          </a:p>
          <a:p>
            <a:pPr algn="ctr"/>
            <a:r>
              <a:rPr lang="en-CA" sz="3600" dirty="0"/>
              <a:t> </a:t>
            </a:r>
            <a:r>
              <a:rPr lang="en-CA" sz="3600" dirty="0" smtClean="0"/>
              <a:t>He paid a debt he did not owe;</a:t>
            </a:r>
          </a:p>
          <a:p>
            <a:pPr algn="ctr"/>
            <a:r>
              <a:rPr lang="en-CA" sz="3600" dirty="0" smtClean="0"/>
              <a:t>I owed a debt I could not pay;</a:t>
            </a:r>
          </a:p>
          <a:p>
            <a:pPr algn="ctr"/>
            <a:r>
              <a:rPr lang="en-CA" sz="3600" dirty="0" smtClean="0"/>
              <a:t>I needed someone to wash my sins away.</a:t>
            </a:r>
          </a:p>
          <a:p>
            <a:pPr algn="ctr"/>
            <a:r>
              <a:rPr lang="en-CA" sz="3600" dirty="0" smtClean="0"/>
              <a:t>And now, I sing a brand new song.</a:t>
            </a:r>
          </a:p>
          <a:p>
            <a:pPr algn="ctr"/>
            <a:r>
              <a:rPr lang="en-CA" sz="3600" dirty="0" smtClean="0"/>
              <a:t>Amazing Grace, the whole day long.</a:t>
            </a:r>
          </a:p>
          <a:p>
            <a:pPr algn="ctr"/>
            <a:r>
              <a:rPr lang="en-CA" sz="3600" dirty="0" smtClean="0"/>
              <a:t>Christ Jesus paid a </a:t>
            </a:r>
            <a:r>
              <a:rPr lang="en-CA" sz="3600" smtClean="0"/>
              <a:t>debt t</a:t>
            </a:r>
            <a:r>
              <a:rPr lang="en-CA" sz="3600" smtClean="0"/>
              <a:t>hat </a:t>
            </a:r>
            <a:r>
              <a:rPr lang="en-CA" sz="3600" dirty="0" smtClean="0"/>
              <a:t>I could never pay.</a:t>
            </a:r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/>
              <a:t> 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1/3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513" y="47625"/>
            <a:ext cx="1004411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 He paid that debt at Calvary.</a:t>
            </a:r>
          </a:p>
          <a:p>
            <a:pPr algn="ctr"/>
            <a:r>
              <a:rPr lang="en-CA" sz="3600" dirty="0" smtClean="0"/>
              <a:t>He cleansed my soul and set me free.</a:t>
            </a:r>
          </a:p>
          <a:p>
            <a:pPr algn="ctr"/>
            <a:r>
              <a:rPr lang="en-CA" sz="3600" dirty="0" smtClean="0"/>
              <a:t>I’m glad that Jesus did all my sins erase.</a:t>
            </a:r>
          </a:p>
          <a:p>
            <a:pPr algn="ctr"/>
            <a:r>
              <a:rPr lang="en-CA" sz="3600" dirty="0" smtClean="0"/>
              <a:t>I now can sing a brand new song.</a:t>
            </a:r>
          </a:p>
          <a:p>
            <a:pPr algn="ctr"/>
            <a:r>
              <a:rPr lang="en-CA" sz="3600" dirty="0" smtClean="0"/>
              <a:t>Amazing Grace, the whole day long.</a:t>
            </a:r>
          </a:p>
          <a:p>
            <a:pPr algn="ctr"/>
            <a:r>
              <a:rPr lang="en-CA" sz="3600" dirty="0" smtClean="0"/>
              <a:t>Christ Jesus paid a debt t</a:t>
            </a:r>
            <a:r>
              <a:rPr lang="en-CA" sz="3600" dirty="0" smtClean="0"/>
              <a:t>hat I could never pay.</a:t>
            </a:r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/>
              <a:t> 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2/3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1923329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513" y="47625"/>
            <a:ext cx="10044112" cy="742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dirty="0" smtClean="0"/>
              <a:t>One day He’s coming back for me</a:t>
            </a:r>
          </a:p>
          <a:p>
            <a:pPr algn="ctr"/>
            <a:r>
              <a:rPr lang="en-CA" sz="3600" dirty="0" smtClean="0"/>
              <a:t>To live with Him eternally.</a:t>
            </a:r>
          </a:p>
          <a:p>
            <a:pPr algn="ctr"/>
            <a:r>
              <a:rPr lang="en-CA" sz="3600" dirty="0" smtClean="0"/>
              <a:t>Won’t it be glory to see him on that day!</a:t>
            </a:r>
          </a:p>
          <a:p>
            <a:pPr algn="ctr"/>
            <a:r>
              <a:rPr lang="en-CA" sz="3600" dirty="0" smtClean="0"/>
              <a:t>I then will sing a brand new song.</a:t>
            </a:r>
          </a:p>
          <a:p>
            <a:pPr algn="ctr"/>
            <a:r>
              <a:rPr lang="en-CA" sz="3600" dirty="0" smtClean="0"/>
              <a:t>Amazing Grace, the whole day long.</a:t>
            </a:r>
          </a:p>
          <a:p>
            <a:pPr algn="ctr"/>
            <a:r>
              <a:rPr lang="en-CA" sz="3600" dirty="0" smtClean="0"/>
              <a:t>Christ Jesus paid a debt t</a:t>
            </a:r>
            <a:r>
              <a:rPr lang="en-CA" sz="3600" dirty="0" smtClean="0"/>
              <a:t>hat I could never pay.</a:t>
            </a:r>
          </a:p>
          <a:p>
            <a:pPr algn="ctr"/>
            <a:r>
              <a:rPr lang="en-CA" sz="3600" dirty="0" smtClean="0"/>
              <a:t>Yes, Jesus paid a debt that I could never pay.</a:t>
            </a:r>
            <a:endParaRPr lang="en-CA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/>
              <a:t> </a:t>
            </a:r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3/3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20997378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199</Words>
  <Application>Microsoft Office PowerPoint</Application>
  <PresentationFormat>Custom</PresentationFormat>
  <Paragraphs>39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MS Gothic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13</cp:revision>
  <cp:lastPrinted>1601-01-01T00:00:00Z</cp:lastPrinted>
  <dcterms:created xsi:type="dcterms:W3CDTF">2008-04-26T18:24:32Z</dcterms:created>
  <dcterms:modified xsi:type="dcterms:W3CDTF">2014-12-21T02:17:56Z</dcterms:modified>
</cp:coreProperties>
</file>