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4124217-8B4F-4C3D-9D35-38D42F67010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28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236C7A-B089-49E6-8E23-78819A4BE3EB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32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BF0EE4-E16B-49D4-B845-08FD0C4C9E36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35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786356-8387-4D85-AD65-EA589E62BA91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04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613B3B-9B0F-42B2-BA26-E690F748AEC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7958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B5B2D1-07A3-4FA4-BAC7-E90266ABB01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734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6C7CE2-054E-4BA3-B05A-FA0ADBC6BD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4919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60E045D-77CF-4CD5-AABD-0BFB498054A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7883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F8D02B-2F51-477C-9789-3B6EA29CDD5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028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66B4F7-E091-4DC4-87A4-70C304D2F5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5742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7B3A78-C3C6-4E06-BFA5-BCD1B2AA82D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371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0C532E-2F16-4E3B-8B94-F30A872560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8831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F0808C-A6BE-418C-B0DD-74C97DBB123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456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F7D65E-0F3E-4C9A-8686-6A04961D74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3333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0E355C-95A6-432A-8A75-AD4F3285C7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1786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849985-FDC9-41E5-814B-72D243495FA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864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6392BE9-24B0-4B70-865E-4A2F61F61D6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740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/>
              <a:t>Heaven Came Down</a:t>
            </a:r>
          </a:p>
          <a:p>
            <a:pPr algn="ctr"/>
            <a:r>
              <a:rPr lang="en-CA" altLang="en-US" sz="3200"/>
              <a:t>O what a wonderful, wonderful day,</a:t>
            </a:r>
          </a:p>
          <a:p>
            <a:pPr algn="ctr"/>
            <a:r>
              <a:rPr lang="en-CA" altLang="en-US" sz="3200"/>
              <a:t>day I will never forget.</a:t>
            </a:r>
          </a:p>
          <a:p>
            <a:pPr algn="ctr"/>
            <a:r>
              <a:rPr lang="en-CA" altLang="en-US" sz="3200"/>
              <a:t>After I'd wandered in darkness away, </a:t>
            </a:r>
          </a:p>
          <a:p>
            <a:pPr algn="ctr"/>
            <a:r>
              <a:rPr lang="en-CA" altLang="en-US" sz="3200"/>
              <a:t>Jesus my Saviour I met.</a:t>
            </a:r>
          </a:p>
          <a:p>
            <a:pPr algn="ctr"/>
            <a:r>
              <a:rPr lang="en-CA" altLang="en-US" sz="3200"/>
              <a:t>O what a tender compassionate friend,</a:t>
            </a:r>
          </a:p>
          <a:p>
            <a:pPr algn="ctr"/>
            <a:r>
              <a:rPr lang="en-CA" altLang="en-US" sz="3200"/>
              <a:t>He met the need of my heart.</a:t>
            </a:r>
          </a:p>
          <a:p>
            <a:pPr algn="ctr"/>
            <a:r>
              <a:rPr lang="en-CA" altLang="en-US" sz="3200"/>
              <a:t>Shadows dispelling, with joy I am telling,</a:t>
            </a:r>
          </a:p>
          <a:p>
            <a:pPr algn="ctr"/>
            <a:r>
              <a:rPr lang="en-CA" altLang="en-US" sz="3200"/>
              <a:t>He made all the darkness depart.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Heaven came down and glory filled my soul,</a:t>
            </a:r>
          </a:p>
          <a:p>
            <a:pPr algn="ctr"/>
            <a:r>
              <a:rPr lang="en-CA" altLang="en-US" sz="3200"/>
              <a:t>When at the cross the Saviour made me whole;</a:t>
            </a:r>
          </a:p>
          <a:p>
            <a:pPr algn="ctr"/>
            <a:r>
              <a:rPr lang="en-CA" altLang="en-US" sz="3200"/>
              <a:t>My sins were washed away </a:t>
            </a:r>
          </a:p>
          <a:p>
            <a:pPr algn="ctr"/>
            <a:r>
              <a:rPr lang="en-CA" altLang="en-US" sz="3200"/>
              <a:t>and my night was turned to day</a:t>
            </a:r>
          </a:p>
          <a:p>
            <a:pPr algn="ctr"/>
            <a:r>
              <a:rPr lang="en-CA" altLang="en-US" sz="3200"/>
              <a:t>Heaven came down and glory filled my soul.</a:t>
            </a:r>
          </a:p>
          <a:p>
            <a:pPr algn="ctr"/>
            <a:r>
              <a:rPr lang="en-CA" altLang="en-US" sz="2200"/>
              <a:t>1/3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5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 Born of the Spirit with life from above </a:t>
            </a:r>
          </a:p>
          <a:p>
            <a:pPr algn="ctr"/>
            <a:r>
              <a:rPr lang="en-CA" altLang="en-US" sz="3200"/>
              <a:t>into God's family divine.</a:t>
            </a:r>
          </a:p>
          <a:p>
            <a:pPr algn="ctr"/>
            <a:r>
              <a:rPr lang="en-CA" altLang="en-US" sz="3200"/>
              <a:t>Justified fully thru Calvary's love,</a:t>
            </a:r>
          </a:p>
          <a:p>
            <a:pPr algn="ctr"/>
            <a:r>
              <a:rPr lang="en-CA" altLang="en-US" sz="3200"/>
              <a:t>O what a standing is mine!</a:t>
            </a:r>
          </a:p>
          <a:p>
            <a:pPr algn="ctr"/>
            <a:r>
              <a:rPr lang="en-CA" altLang="en-US" sz="3200"/>
              <a:t>And the transaction so quickly was made,</a:t>
            </a:r>
          </a:p>
          <a:p>
            <a:pPr algn="ctr"/>
            <a:r>
              <a:rPr lang="en-CA" altLang="en-US" sz="3200"/>
              <a:t>when as a sinner I came,</a:t>
            </a:r>
          </a:p>
          <a:p>
            <a:pPr algn="ctr"/>
            <a:r>
              <a:rPr lang="en-CA" altLang="en-US" sz="3200"/>
              <a:t>Took of the offer, of grace He did proffer,</a:t>
            </a:r>
          </a:p>
          <a:p>
            <a:pPr algn="ctr"/>
            <a:r>
              <a:rPr lang="en-CA" altLang="en-US" sz="3200"/>
              <a:t>He saved me, O praise His dear name!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Heaven came down and glory filled my soul,</a:t>
            </a:r>
          </a:p>
          <a:p>
            <a:pPr algn="ctr"/>
            <a:r>
              <a:rPr lang="en-CA" altLang="en-US" sz="3200"/>
              <a:t>When at the cross the Saviour made me whole;</a:t>
            </a:r>
          </a:p>
          <a:p>
            <a:pPr algn="ctr"/>
            <a:r>
              <a:rPr lang="en-CA" altLang="en-US" sz="3200"/>
              <a:t>My sins were washed away </a:t>
            </a:r>
          </a:p>
          <a:p>
            <a:pPr algn="ctr"/>
            <a:r>
              <a:rPr lang="en-CA" altLang="en-US" sz="3200"/>
              <a:t>and my night was turned to day</a:t>
            </a:r>
          </a:p>
          <a:p>
            <a:pPr algn="ctr"/>
            <a:r>
              <a:rPr lang="en-CA" altLang="en-US" sz="3200"/>
              <a:t>Heaven came down and glory filled my soul.</a:t>
            </a:r>
          </a:p>
          <a:p>
            <a:pPr algn="ctr"/>
            <a:r>
              <a:rPr lang="en-CA" altLang="en-US" sz="2200"/>
              <a:t>2/3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5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Now I've a hope that will surely endure</a:t>
            </a:r>
          </a:p>
          <a:p>
            <a:pPr algn="ctr"/>
            <a:r>
              <a:rPr lang="en-CA" altLang="en-US" sz="3200"/>
              <a:t>after the passing of time;</a:t>
            </a:r>
          </a:p>
          <a:p>
            <a:pPr algn="ctr"/>
            <a:r>
              <a:rPr lang="en-CA" altLang="en-US" sz="3200"/>
              <a:t>I have a future in heaven for sure </a:t>
            </a:r>
          </a:p>
          <a:p>
            <a:pPr algn="ctr"/>
            <a:r>
              <a:rPr lang="en-CA" altLang="en-US" sz="3200"/>
              <a:t>there in those mansions sublime.</a:t>
            </a:r>
          </a:p>
          <a:p>
            <a:pPr algn="ctr"/>
            <a:r>
              <a:rPr lang="en-CA" altLang="en-US" sz="3200"/>
              <a:t>And its because of that wonderful day,</a:t>
            </a:r>
          </a:p>
          <a:p>
            <a:pPr algn="ctr"/>
            <a:r>
              <a:rPr lang="en-CA" altLang="en-US" sz="3200"/>
              <a:t>when at the cross I believed;</a:t>
            </a:r>
          </a:p>
          <a:p>
            <a:pPr algn="ctr"/>
            <a:r>
              <a:rPr lang="en-CA" altLang="en-US" sz="3200"/>
              <a:t>Riches eternal and blessings supernal,</a:t>
            </a:r>
          </a:p>
          <a:p>
            <a:pPr algn="ctr"/>
            <a:r>
              <a:rPr lang="en-CA" altLang="en-US" sz="3200"/>
              <a:t>from His precious hand I received.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Heaven came down and glory filled my soul,</a:t>
            </a:r>
          </a:p>
          <a:p>
            <a:pPr algn="ctr"/>
            <a:r>
              <a:rPr lang="en-CA" altLang="en-US" sz="3200"/>
              <a:t>When at the cross the Saviour made me whole;</a:t>
            </a:r>
          </a:p>
          <a:p>
            <a:pPr algn="ctr"/>
            <a:r>
              <a:rPr lang="en-CA" altLang="en-US" sz="3200"/>
              <a:t>My sins were washed away </a:t>
            </a:r>
          </a:p>
          <a:p>
            <a:pPr algn="ctr"/>
            <a:r>
              <a:rPr lang="en-CA" altLang="en-US" sz="3200"/>
              <a:t>and my night was turned to day</a:t>
            </a:r>
          </a:p>
          <a:p>
            <a:pPr algn="ctr"/>
            <a:r>
              <a:rPr lang="en-CA" altLang="en-US" sz="3200"/>
              <a:t>Heaven came down and glory filled my soul.</a:t>
            </a:r>
          </a:p>
          <a:p>
            <a:pPr algn="ctr"/>
            <a:r>
              <a:rPr lang="en-CA" altLang="en-US" sz="2200"/>
              <a:t>3/3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312</Words>
  <Application>Microsoft Office PowerPoint</Application>
  <PresentationFormat>Custom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3</cp:revision>
  <cp:lastPrinted>1601-01-01T00:00:00Z</cp:lastPrinted>
  <dcterms:created xsi:type="dcterms:W3CDTF">2008-04-28T21:59:15Z</dcterms:created>
  <dcterms:modified xsi:type="dcterms:W3CDTF">2014-04-26T19:29:06Z</dcterms:modified>
</cp:coreProperties>
</file>