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F5402573-C4ED-0F42-8923-F69F1FEEEBF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709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6A2EF40-B1D1-894B-AC44-D1D76BE93B60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1B8AD8-D8A9-A64D-8A74-CB533C3261E4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E20F97-05B0-3845-AF75-2D6DFE5A9276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B283E8-CDF2-6C48-8F21-1F9A5413386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8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12E50D4-2D57-9F46-AF11-FF076229728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0227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F6536C-FCC9-164B-8D40-D247780AD50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3761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6DFB7D3B-F80C-C044-88A8-4D8F130B6ED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615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40822B-0EE0-824A-8550-1E1C2B0FBB6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808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FB2A0E-0966-9C4D-AD2D-2C9D693FA7E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9506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714C86-B4BE-574D-B22B-BD38698BD76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456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F70FFF-0821-FA4C-914D-12F59DF7612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2227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24FD4C-3FE6-8E4B-AC86-03173AE08DE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618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526C07-FF47-7849-B9B9-368D1D9DFBA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0804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E77072-5C04-C44C-9206-DDE0225B8F0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419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68BB9B-3F1E-9C42-9730-7378329D1BE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608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4F360D87-F54F-EF48-9B98-B80300BDA9A2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360363"/>
            <a:ext cx="8999537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Heaven is in my Heart</a:t>
            </a:r>
          </a:p>
          <a:p>
            <a:pPr algn="ctr"/>
            <a:r>
              <a:rPr lang="en-CA" sz="3600"/>
              <a:t>Ooooooh… Heaven is in my heart (repeat)</a:t>
            </a:r>
          </a:p>
          <a:p>
            <a:pPr algn="ctr"/>
            <a:r>
              <a:rPr lang="en-CA" sz="3600"/>
              <a:t>The kingdom of our God is near</a:t>
            </a:r>
          </a:p>
          <a:p>
            <a:pPr algn="ctr"/>
            <a:r>
              <a:rPr lang="en-CA" sz="3600"/>
              <a:t>Heaven is in my heart</a:t>
            </a:r>
          </a:p>
          <a:p>
            <a:pPr algn="ctr"/>
            <a:r>
              <a:rPr lang="en-CA" sz="3600"/>
              <a:t>The presence of His majesty</a:t>
            </a:r>
          </a:p>
          <a:p>
            <a:pPr algn="ctr"/>
            <a:r>
              <a:rPr lang="en-CA" sz="3600"/>
              <a:t>Heaven is in my heart</a:t>
            </a:r>
          </a:p>
          <a:p>
            <a:pPr algn="ctr"/>
            <a:r>
              <a:rPr lang="en-CA" sz="3600"/>
              <a:t>And in His presence Joy abounds</a:t>
            </a:r>
          </a:p>
          <a:p>
            <a:pPr algn="ctr"/>
            <a:r>
              <a:rPr lang="en-CA" sz="3600"/>
              <a:t>Heaven is in my heart</a:t>
            </a:r>
          </a:p>
          <a:p>
            <a:pPr algn="ctr"/>
            <a:r>
              <a:rPr lang="en-CA" sz="3600"/>
              <a:t>The light of Holiness surrounds</a:t>
            </a:r>
          </a:p>
          <a:p>
            <a:pPr algn="ctr"/>
            <a:r>
              <a:rPr lang="en-CA" sz="3600"/>
              <a:t>Heaven is in my heart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Ooooooh… Heaven is in my heart (repeat)</a:t>
            </a:r>
          </a:p>
          <a:p>
            <a:pPr algn="ctr"/>
            <a:r>
              <a:rPr lang="en-CA" sz="36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60363" y="114300"/>
            <a:ext cx="8999537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We are a temple for His throne</a:t>
            </a:r>
          </a:p>
          <a:p>
            <a:pPr algn="ctr"/>
            <a:r>
              <a:rPr lang="en-CA" sz="3600"/>
              <a:t>Heaven is in my heart</a:t>
            </a:r>
          </a:p>
          <a:p>
            <a:pPr algn="ctr"/>
            <a:r>
              <a:rPr lang="en-CA" sz="3600"/>
              <a:t>And Christ  is the foundation stone</a:t>
            </a:r>
          </a:p>
          <a:p>
            <a:pPr algn="ctr"/>
            <a:r>
              <a:rPr lang="en-CA" sz="3600"/>
              <a:t>Heaven is in my heart</a:t>
            </a:r>
          </a:p>
          <a:p>
            <a:pPr algn="ctr"/>
            <a:r>
              <a:rPr lang="en-CA" sz="3600"/>
              <a:t>He will return to take us home</a:t>
            </a:r>
          </a:p>
          <a:p>
            <a:pPr algn="ctr"/>
            <a:r>
              <a:rPr lang="en-CA" sz="3600"/>
              <a:t>Heaven is in my heart</a:t>
            </a:r>
          </a:p>
          <a:p>
            <a:pPr algn="ctr"/>
            <a:r>
              <a:rPr lang="en-CA" sz="3600"/>
              <a:t>The Spirit and the Bride say, "Come!"</a:t>
            </a:r>
          </a:p>
          <a:p>
            <a:pPr algn="ctr"/>
            <a:r>
              <a:rPr lang="en-CA" sz="3600"/>
              <a:t>Heaven is in my heart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Ooooooh…Heaven is in my heart (repeat)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God is so good, God is so good </a:t>
            </a:r>
          </a:p>
          <a:p>
            <a:pPr algn="ctr"/>
            <a:r>
              <a:rPr lang="en-CA" sz="3600"/>
              <a:t>God is so good, He's so good to me (2x)</a:t>
            </a:r>
          </a:p>
          <a:p>
            <a:pPr algn="ctr"/>
            <a:endParaRPr lang="en-CA" sz="2000"/>
          </a:p>
          <a:p>
            <a:pPr algn="ctr"/>
            <a:r>
              <a:rPr lang="en-CA" sz="2000"/>
              <a:t>2/3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20725" y="539750"/>
            <a:ext cx="8459788" cy="674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Amazing grace how sweet the sound</a:t>
            </a:r>
          </a:p>
          <a:p>
            <a:pPr algn="ctr"/>
            <a:r>
              <a:rPr lang="en-CA" sz="3600"/>
              <a:t>That saved a wretch like me,</a:t>
            </a:r>
          </a:p>
          <a:p>
            <a:pPr algn="ctr"/>
            <a:r>
              <a:rPr lang="en-CA" sz="3600"/>
              <a:t>I once was lost but now I'm found</a:t>
            </a:r>
          </a:p>
          <a:p>
            <a:pPr algn="ctr"/>
            <a:r>
              <a:rPr lang="en-CA" sz="3600"/>
              <a:t>Was blind but now I see.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Ooooooh…Heaven is in my heart (repeat)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3/3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203</Words>
  <Application>Microsoft Macintosh PowerPoint</Application>
  <PresentationFormat>Custom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2008-04-26T00:41:02Z</dcterms:created>
  <dcterms:modified xsi:type="dcterms:W3CDTF">2014-10-15T17:36:08Z</dcterms:modified>
</cp:coreProperties>
</file>