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24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F21D63B2-84B3-DB4E-A60F-61048C61757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5277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0305728-5BCB-5C4D-A842-1959701B4579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EFB1BB0-CD82-AA42-9AB4-6622696DC67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701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A0E61E0-A7DB-0E47-A8B4-717103030F8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2704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661D980-FA34-764B-8A71-3DE2C71E9CA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5855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3C4AC37D-2633-804A-9A95-F3C236CEDA1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8049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371ED79-0169-2A4B-A20C-AFA30AEB04C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9024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387A0B6-9288-AD42-8F48-95BF3AF2350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0263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9FE272D-5278-B647-9F54-B99FB273347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142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9223720-CCF0-4046-94C5-0F384D1C870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086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BDE1D49-CF37-9D42-9B1F-2A43158D87D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920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F4E7CE8-AF32-5049-8E46-150A3661C8B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1349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0D86DBA-31B0-C840-953C-3F2B9516620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14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D386B8D-C27E-6846-9EF0-2688996F14A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4308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630FFFF9-2E49-5443-A5D8-16E0AEE419B7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31763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Here Comes Jesus</a:t>
            </a:r>
          </a:p>
          <a:p>
            <a:pPr algn="ctr"/>
            <a:r>
              <a:rPr lang="en-CA" sz="3600"/>
              <a:t>Here comes Jesus, </a:t>
            </a:r>
          </a:p>
          <a:p>
            <a:pPr algn="ctr"/>
            <a:r>
              <a:rPr lang="en-CA" sz="3600"/>
              <a:t>see him walking on the water,</a:t>
            </a:r>
          </a:p>
          <a:p>
            <a:pPr algn="ctr"/>
            <a:r>
              <a:rPr lang="en-CA" sz="3600"/>
              <a:t>He’ll lift you up, and he’ll help you to stand.</a:t>
            </a:r>
          </a:p>
          <a:p>
            <a:pPr algn="ctr"/>
            <a:r>
              <a:rPr lang="en-CA" sz="3600"/>
              <a:t>Here comes Jesus, he’s the </a:t>
            </a:r>
          </a:p>
          <a:p>
            <a:pPr algn="ctr"/>
            <a:r>
              <a:rPr lang="en-CA" sz="3600"/>
              <a:t>      master of the waves that roll.</a:t>
            </a:r>
          </a:p>
          <a:p>
            <a:pPr algn="ctr"/>
            <a:r>
              <a:rPr lang="en-CA" sz="3600"/>
              <a:t>Here comes Jesus, he’ll make you whole.</a:t>
            </a:r>
          </a:p>
          <a:p>
            <a:pPr algn="ctr"/>
            <a:r>
              <a:rPr lang="en-CA" sz="3600"/>
              <a:t>Here comes Jesus,</a:t>
            </a:r>
          </a:p>
          <a:p>
            <a:pPr algn="ctr"/>
            <a:r>
              <a:rPr lang="en-CA" sz="3600"/>
              <a:t>see Him fee five thousand people,</a:t>
            </a:r>
          </a:p>
          <a:p>
            <a:pPr algn="ctr"/>
            <a:r>
              <a:rPr lang="en-CA" sz="3600"/>
              <a:t>He lifted them up and He helped them to stand</a:t>
            </a:r>
          </a:p>
          <a:p>
            <a:pPr algn="ctr"/>
            <a:r>
              <a:rPr lang="en-CA" sz="3600"/>
              <a:t>O, here comes Jesus</a:t>
            </a:r>
          </a:p>
          <a:p>
            <a:pPr algn="ctr"/>
            <a:r>
              <a:rPr lang="en-CA" sz="3600"/>
              <a:t>He will fill your life with meaning</a:t>
            </a:r>
          </a:p>
          <a:p>
            <a:pPr algn="ctr"/>
            <a:r>
              <a:rPr lang="en-CA" sz="3600"/>
              <a:t>Here comes Jesus, let Him make you whole</a:t>
            </a:r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97</Words>
  <Application>Microsoft Macintosh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2</cp:revision>
  <cp:lastPrinted>1601-01-01T00:00:00Z</cp:lastPrinted>
  <dcterms:created xsi:type="dcterms:W3CDTF">2008-04-26T23:47:17Z</dcterms:created>
  <dcterms:modified xsi:type="dcterms:W3CDTF">2014-10-15T17:35:44Z</dcterms:modified>
</cp:coreProperties>
</file>