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901C3B4-F296-2F46-AA31-E8E7A017A4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744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DEDD75-409E-844D-892E-4CF3E8D1269A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6489FC-0577-9140-85CB-AF5C4C4E016F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CF4013-20E0-B848-849E-8B9E1E40D2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27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A24A0F-0585-4048-894A-24D0CE0889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21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EA9A34-1631-FE42-8B9B-04A1320E5D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85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DFCDDB5-2CEB-C64E-B193-6E3D9717AF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31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CB48CE-9A23-6B4F-BB98-BF583EAB33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22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9E6137-5151-C84A-AB54-A7B84E606C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319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BCA44A-CFEC-DB4B-959E-6C98DFAE84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259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263918-41B8-E04C-A90A-4088B8130C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57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C533E3-73D4-4445-A321-F5F506B6C2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9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33643C-202E-FF4C-93CF-02A0D77D62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88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ED2032-B4C9-FD48-BBC6-10450E7FCF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73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B7D468-A659-3943-A0CA-F99C639C825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224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C9337DF-44BD-0548-9872-C2A7E4F6601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He's Everything to Me</a:t>
            </a:r>
          </a:p>
          <a:p>
            <a:pPr algn="ctr"/>
            <a:r>
              <a:rPr lang="en-CA" sz="3600"/>
              <a:t>In the stars His handiwork I see, </a:t>
            </a:r>
            <a:br>
              <a:rPr lang="en-CA" sz="3600"/>
            </a:br>
            <a:r>
              <a:rPr lang="en-CA" sz="3600"/>
              <a:t>On the wind He speaks with majesty, </a:t>
            </a:r>
            <a:br>
              <a:rPr lang="en-CA" sz="3600"/>
            </a:br>
            <a:r>
              <a:rPr lang="en-CA" sz="3600"/>
              <a:t>Though He ruleth over land and sea, </a:t>
            </a:r>
            <a:br>
              <a:rPr lang="en-CA" sz="3600"/>
            </a:br>
            <a:r>
              <a:rPr lang="en-CA" sz="3600"/>
              <a:t>What is that to me? </a:t>
            </a:r>
            <a:br>
              <a:rPr lang="en-CA" sz="3600"/>
            </a:br>
            <a:r>
              <a:rPr lang="en-CA" sz="3600"/>
              <a:t>I will celebrate Nativity, </a:t>
            </a:r>
            <a:br>
              <a:rPr lang="en-CA" sz="3600"/>
            </a:br>
            <a:r>
              <a:rPr lang="en-CA" sz="3600"/>
              <a:t>For it has a place in history, </a:t>
            </a:r>
            <a:br>
              <a:rPr lang="en-CA" sz="3600"/>
            </a:br>
            <a:r>
              <a:rPr lang="en-CA" sz="3600"/>
              <a:t>Sure, He came to set His people free, </a:t>
            </a:r>
            <a:br>
              <a:rPr lang="en-CA" sz="3600"/>
            </a:br>
            <a:r>
              <a:rPr lang="en-CA" sz="3600"/>
              <a:t>What is that to me?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Till by faith I met Him face to face, </a:t>
            </a:r>
            <a:br>
              <a:rPr lang="en-CA" sz="3600"/>
            </a:br>
            <a:r>
              <a:rPr lang="en-CA" sz="3600"/>
              <a:t>and I felt the wonder of His grace, </a:t>
            </a:r>
            <a:br>
              <a:rPr lang="en-CA" sz="3600"/>
            </a:br>
            <a:r>
              <a:rPr lang="en-CA" sz="3600"/>
              <a:t>Then I knew that He was more than just a </a:t>
            </a:r>
            <a:br>
              <a:rPr lang="en-CA" sz="3600"/>
            </a:br>
            <a:r>
              <a:rPr lang="en-CA" sz="3600"/>
              <a:t>God who didn't care, </a:t>
            </a:r>
            <a:br>
              <a:rPr lang="en-CA" sz="3600"/>
            </a:br>
            <a:r>
              <a:rPr lang="en-CA" sz="3600"/>
              <a:t>That lived a way out there and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Now He walks beside me day by day, </a:t>
            </a:r>
            <a:br>
              <a:rPr lang="en-CA" sz="3600"/>
            </a:br>
            <a:r>
              <a:rPr lang="en-CA" sz="3600"/>
              <a:t>Ever watching o'er me lest I stray, </a:t>
            </a:r>
            <a:br>
              <a:rPr lang="en-CA" sz="3600"/>
            </a:br>
            <a:r>
              <a:rPr lang="en-CA" sz="3600"/>
              <a:t>Helping me to find that narrow way, </a:t>
            </a:r>
            <a:br>
              <a:rPr lang="en-CA" sz="3600"/>
            </a:br>
            <a:r>
              <a:rPr lang="en-CA" sz="3600"/>
              <a:t>He's Everything to me. 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2008-04-25T21:28:23Z</dcterms:created>
  <dcterms:modified xsi:type="dcterms:W3CDTF">2014-10-15T17:33:02Z</dcterms:modified>
</cp:coreProperties>
</file>