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E162356-D10E-C749-9F5E-70025ABE88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379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897C64-6C2C-D04E-85F6-CE791F12884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C7560-C0D1-174E-960E-FA58F0C7AC00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323E51-8C43-4748-B2FE-CCF85314E0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94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886BD-C313-6648-8F9B-0FFB60AC42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42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0DCB9E-1509-7245-BA4F-1E4A9631AE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4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AB4A652-4C70-6B4B-A0A3-AA93DCF285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8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AB9212-E1EE-9E4A-9E5A-0E02BE70E0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35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CEE6B3-2606-EF41-8EF2-BF8901E22C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27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41FB57-4F33-A847-BA2C-6728AF7226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52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13FB98-B710-984E-A86D-BDA9C1F6A6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61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6BF8C0-3FE5-F74F-9052-F9FB384263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42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933A5F-96E8-294C-ABA5-C80E6FF638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74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6809ED-E1EA-0049-8FB8-1C2015A6B2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06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FEA00-9E42-AE4A-9F1A-17ECF4DAFA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75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80ED0A2-7DE3-C44C-A2F7-4C22F43D5AA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charset="0"/>
                <a:cs typeface="TimesNewRoman" charset="0"/>
              </a:rPr>
              <a:t>Hope of the Nations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hope of the nations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comfort for all who mourn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are the source of Heaven's hope on earth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light in the darkness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truth in each circumstance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are the source of Heaven's light on earth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In history You lived and died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broke the chains You rose to life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539750"/>
            <a:ext cx="8999538" cy="690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13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CA" sz="2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2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are the hope living in us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are the rock in Whom we trust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are the light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Shining for all the world to see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You rose from the dead conquering fear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Our Prince of Peace drawing us near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our hope living for all who will receive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Lord we believe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Lord, we believe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2014-10-15T17:37:53Z</dcterms:modified>
</cp:coreProperties>
</file>