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63F5D6C-C02C-45CF-80D3-AD9418025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2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B2CD2D-DB53-42EA-A553-E935DC112B37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6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A51C83-B42D-4332-85EC-CEE07FDFC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0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D7B8C4-CC28-44C6-8331-D288ADA76C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E02D53-38D3-4CF5-B30F-C5F744774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08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CD3FBAF-9A7D-499A-8E05-61321159A8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3FDDE1-2F7D-4F6A-9AB2-7EA5E0455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4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62C3EE-323A-4A8D-8FFA-852C63F6F1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F965B2-E6D7-4B8A-81CE-C5BF29987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56FF9E-AC61-47C9-A7D9-349993242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6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217663-85F2-4D56-BA80-4A0FC73C1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DF3D1A-D6A3-43DE-8E1F-892C37259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1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083EF6-EF69-4A15-9295-DF30DAF27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3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54E4A1-DF2C-41B6-9D19-29080EF77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B204096-CF28-46F6-89BD-4B70850E3A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821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 u="sng"/>
              <a:t>Hosanna in the highest</a:t>
            </a:r>
          </a:p>
          <a:p>
            <a:pPr algn="ctr"/>
            <a:r>
              <a:rPr lang="en-US" sz="3600"/>
              <a:t>Hosanna, Hosanna, Hosanna in the highest (2x)</a:t>
            </a:r>
          </a:p>
          <a:p>
            <a:pPr algn="ctr"/>
            <a:endParaRPr lang="en-US" sz="2800"/>
          </a:p>
          <a:p>
            <a:pPr algn="ctr"/>
            <a:r>
              <a:rPr lang="en-US" sz="3600"/>
              <a:t>Chorus:Lord we lift up Your name </a:t>
            </a:r>
          </a:p>
          <a:p>
            <a:pPr algn="ctr"/>
            <a:r>
              <a:rPr lang="en-US" sz="3600"/>
              <a:t>with our hearts filled with praise</a:t>
            </a:r>
          </a:p>
          <a:p>
            <a:pPr algn="ctr"/>
            <a:r>
              <a:rPr lang="en-US" sz="3600"/>
              <a:t>We exalt you O Lord our God</a:t>
            </a:r>
          </a:p>
          <a:p>
            <a:pPr algn="ctr"/>
            <a:r>
              <a:rPr lang="en-US" sz="3600"/>
              <a:t>Hosanna in the highest</a:t>
            </a:r>
          </a:p>
          <a:p>
            <a:pPr algn="ctr"/>
            <a:endParaRPr lang="en-US" sz="2800"/>
          </a:p>
          <a:p>
            <a:pPr algn="ctr"/>
            <a:r>
              <a:rPr lang="en-US" sz="3600"/>
              <a:t>Glory, Glory, Glory to the King of Kings (2x)</a:t>
            </a:r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endParaRPr lang="en-US" sz="3600"/>
          </a:p>
          <a:p>
            <a:pPr algn="ctr"/>
            <a:r>
              <a:rPr lang="en-US" sz="3600"/>
              <a:t>1/1</a:t>
            </a:r>
          </a:p>
          <a:p>
            <a:pPr algn="ctr"/>
            <a:r>
              <a:rPr lang="en-US" sz="1200"/>
              <a:t>ccli 132991</a:t>
            </a:r>
          </a:p>
          <a:p>
            <a:pPr algn="ctr"/>
            <a:endParaRPr lang="en-US" sz="3600"/>
          </a:p>
          <a:p>
            <a:pPr algn="ctr"/>
            <a:endParaRPr lang="en-US" sz="3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Tony</cp:lastModifiedBy>
  <cp:revision>3</cp:revision>
  <cp:lastPrinted>1601-01-01T00:00:00Z</cp:lastPrinted>
  <dcterms:created xsi:type="dcterms:W3CDTF">2008-06-01T15:55:49Z</dcterms:created>
  <dcterms:modified xsi:type="dcterms:W3CDTF">2014-04-12T04:01:28Z</dcterms:modified>
</cp:coreProperties>
</file>