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MS Gothic" panose="020B0609070205080204" pitchFamily="49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1008" y="3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B3E2BAA0-BC90-4F73-93FA-DE007C79C3B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665083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C1AD8F28-D795-4B25-BD3C-71F7B9591C47}" type="slidenum">
              <a:rPr lang="en-CA"/>
              <a:pPr/>
              <a:t>1</a:t>
            </a:fld>
            <a:endParaRPr lang="en-CA"/>
          </a:p>
        </p:txBody>
      </p:sp>
      <p:sp>
        <p:nvSpPr>
          <p:cNvPr id="5121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122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4674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7A1BF95B-6FDB-4743-9379-9097984423F9}" type="slidenum">
              <a:rPr lang="en-CA"/>
              <a:pPr/>
              <a:t>2</a:t>
            </a:fld>
            <a:endParaRPr lang="en-CA"/>
          </a:p>
        </p:txBody>
      </p:sp>
      <p:sp>
        <p:nvSpPr>
          <p:cNvPr id="6145" name="Rectangle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6146" name="Rectangle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0077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0475" y="1236663"/>
            <a:ext cx="7559675" cy="2632075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475" y="3970338"/>
            <a:ext cx="7559675" cy="1825625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14600A6D-1252-407E-8FBE-C7B05653FD0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17101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9BF71FF-7277-43B0-ABB4-1ED53F884374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339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6A10D4F-81EF-48C1-8C88-C6E00BACA7E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0574014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247384DD-08C4-4832-850B-65ADD5655D3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354900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D0E55CC-7004-4D9C-9161-7D3B40F3795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775798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388" y="1884363"/>
            <a:ext cx="8694737" cy="31448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388" y="5059363"/>
            <a:ext cx="8694737" cy="16525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1BE2706-A4DC-4338-9414-EE1F57376F8B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14456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9E72698-4C04-448A-BCBD-6A802A713158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42398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403225"/>
            <a:ext cx="8694737" cy="14605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738" y="1852613"/>
            <a:ext cx="426561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3738" y="2760663"/>
            <a:ext cx="426561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813" y="1852613"/>
            <a:ext cx="4284662" cy="9080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813" y="2760663"/>
            <a:ext cx="4284662" cy="40624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23F503EC-BE34-4F68-AB99-773D6C08DE5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68466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189D9F0-D708-4CE4-8AA7-841B052FB82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879955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ECBE9270-9CC8-4267-B579-D6E2F6D55E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812691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D11B0DB5-4AAA-458E-A21C-C6804CE559AF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093993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3738" y="503238"/>
            <a:ext cx="3251200" cy="17653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86250" y="1089025"/>
            <a:ext cx="5102225" cy="5372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3738" y="2268538"/>
            <a:ext cx="3251200" cy="420052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94664E5-8D25-4A35-98FE-7E3AFB543C72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43559892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</a:lstStyle>
          <a:p>
            <a:fld id="{AE04FC87-7C98-46DB-B9DE-A51C19493014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Arial" panose="020B0604020202020204" pitchFamily="34" charset="0"/>
          <a:ea typeface="MS Gothic" panose="020B0609070205080204" pitchFamily="49" charset="-128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panose="02020603050405020304" pitchFamily="18" charset="0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panose="02020603050405020304" pitchFamily="18" charset="0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panose="02020603050405020304" pitchFamily="18" charset="0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panose="02020603050405020304" pitchFamily="18" charset="0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5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6752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600" u="sng"/>
              <a:t>I am resolved</a:t>
            </a:r>
          </a:p>
          <a:p>
            <a:pPr algn="ctr"/>
            <a:r>
              <a:rPr lang="en-CA" sz="3000"/>
              <a:t>I am resolved no longer to linger,</a:t>
            </a:r>
          </a:p>
          <a:p>
            <a:pPr algn="ctr"/>
            <a:r>
              <a:rPr lang="en-CA" sz="3000"/>
              <a:t>Charmed by the world’s delight,</a:t>
            </a:r>
          </a:p>
          <a:p>
            <a:pPr algn="ctr"/>
            <a:r>
              <a:rPr lang="en-CA" sz="3000"/>
              <a:t>Things that are higher, things that are nobler,</a:t>
            </a:r>
          </a:p>
          <a:p>
            <a:pPr algn="ctr"/>
            <a:r>
              <a:rPr lang="en-CA" sz="3000"/>
              <a:t>These have allured my sight.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I am resolved to go to the Savior,</a:t>
            </a:r>
          </a:p>
          <a:p>
            <a:pPr algn="ctr"/>
            <a:r>
              <a:rPr lang="en-CA" sz="3000"/>
              <a:t>Leaving my sin and strife;</a:t>
            </a:r>
          </a:p>
          <a:p>
            <a:pPr algn="ctr"/>
            <a:r>
              <a:rPr lang="en-CA" sz="3000"/>
              <a:t>He is the true One, He is the just One,</a:t>
            </a:r>
          </a:p>
          <a:p>
            <a:pPr algn="ctr"/>
            <a:r>
              <a:rPr lang="en-CA" sz="3000"/>
              <a:t>He hath the words of life.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I am resolved to follow the Savior,</a:t>
            </a:r>
          </a:p>
          <a:p>
            <a:pPr algn="ctr"/>
            <a:r>
              <a:rPr lang="en-CA" sz="3000"/>
              <a:t>Faithful and true each day;</a:t>
            </a:r>
          </a:p>
          <a:p>
            <a:pPr algn="ctr"/>
            <a:r>
              <a:rPr lang="en-CA" sz="3000"/>
              <a:t>Heed what He sayeth, do what He willeth,</a:t>
            </a:r>
          </a:p>
          <a:p>
            <a:pPr algn="ctr"/>
            <a:r>
              <a:rPr lang="en-CA" sz="3000"/>
              <a:t>He is the living Way.</a:t>
            </a:r>
          </a:p>
          <a:p>
            <a:pPr algn="ctr"/>
            <a:endParaRPr lang="en-CA" sz="2000"/>
          </a:p>
          <a:p>
            <a:pPr algn="ctr"/>
            <a:r>
              <a:rPr lang="en-CA" sz="2600"/>
              <a:t>1/2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Text Box 1"/>
          <p:cNvSpPr txBox="1">
            <a:spLocks noChangeArrowheads="1"/>
          </p:cNvSpPr>
          <p:nvPr/>
        </p:nvSpPr>
        <p:spPr bwMode="auto">
          <a:xfrm>
            <a:off x="0" y="179388"/>
            <a:ext cx="10080625" cy="7354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71460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panose="020B0604020202020204" pitchFamily="34" charset="0"/>
                <a:ea typeface="MS Gothic" panose="020B0609070205080204" pitchFamily="49" charset="-128"/>
              </a:defRPr>
            </a:lvl9pPr>
          </a:lstStyle>
          <a:p>
            <a:pPr algn="ctr"/>
            <a:r>
              <a:rPr lang="en-CA" sz="3000"/>
              <a:t>I am resolved to enter the kingdom</a:t>
            </a:r>
          </a:p>
          <a:p>
            <a:pPr algn="ctr"/>
            <a:r>
              <a:rPr lang="en-CA" sz="3000"/>
              <a:t>Leaving the paths of sin;</a:t>
            </a:r>
          </a:p>
          <a:p>
            <a:pPr algn="ctr"/>
            <a:r>
              <a:rPr lang="en-CA" sz="3000"/>
              <a:t>Friends may oppose me, foes may beset me,</a:t>
            </a:r>
          </a:p>
          <a:p>
            <a:pPr algn="ctr"/>
            <a:r>
              <a:rPr lang="en-CA" sz="3000"/>
              <a:t>Still will I enter in.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I am resolved, and who will go with me?</a:t>
            </a:r>
          </a:p>
          <a:p>
            <a:pPr algn="ctr"/>
            <a:r>
              <a:rPr lang="en-CA" sz="3000"/>
              <a:t>Come, friends, without delay,</a:t>
            </a:r>
          </a:p>
          <a:p>
            <a:pPr algn="ctr"/>
            <a:r>
              <a:rPr lang="en-CA" sz="3000"/>
              <a:t>Taught by the Bible, led by the Spirit,</a:t>
            </a:r>
          </a:p>
          <a:p>
            <a:pPr algn="ctr"/>
            <a:r>
              <a:rPr lang="en-CA" sz="3000"/>
              <a:t>We’ll walk the heav’nly way.</a:t>
            </a:r>
          </a:p>
          <a:p>
            <a:pPr algn="ctr"/>
            <a:endParaRPr lang="en-CA" sz="3000"/>
          </a:p>
          <a:p>
            <a:pPr algn="ctr"/>
            <a:r>
              <a:rPr lang="en-CA" sz="3000"/>
              <a:t>I will hasten to Him, hasten so glad and free;</a:t>
            </a:r>
          </a:p>
          <a:p>
            <a:pPr algn="ctr"/>
            <a:r>
              <a:rPr lang="en-CA" sz="3000"/>
              <a:t>Jesus, greatest, highest, I will come to Thee.</a:t>
            </a:r>
          </a:p>
          <a:p>
            <a:pPr algn="ctr"/>
            <a:r>
              <a:rPr lang="en-CA" sz="3000"/>
              <a:t>I will hasten, hasten to Him, hasten so glad and free;</a:t>
            </a:r>
          </a:p>
          <a:p>
            <a:pPr algn="ctr"/>
            <a:r>
              <a:rPr lang="en-CA" sz="3000"/>
              <a:t>Jesus, Jesus, greatest, highest, I will come to Thee.</a:t>
            </a:r>
          </a:p>
          <a:p>
            <a:pPr algn="ctr"/>
            <a:endParaRPr lang="en-CA" sz="3000"/>
          </a:p>
          <a:p>
            <a:pPr algn="ctr"/>
            <a:endParaRPr lang="en-CA" sz="2600"/>
          </a:p>
          <a:p>
            <a:pPr algn="ctr"/>
            <a:r>
              <a:rPr lang="en-CA" sz="2600"/>
              <a:t>2/2</a:t>
            </a:r>
          </a:p>
          <a:p>
            <a:pPr algn="ctr"/>
            <a:r>
              <a:rPr lang="en-CA" sz="1200"/>
              <a:t>ccli 132991</a:t>
            </a:r>
          </a:p>
        </p:txBody>
      </p:sp>
    </p:spTree>
  </p:cSld>
  <p:clrMapOvr>
    <a:masterClrMapping/>
  </p:clrMapOvr>
  <p:transition spd="med"/>
  <p:timing>
    <p:tnLst>
      <p:par>
        <p:cTn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MS Gothic"/>
        <a:cs typeface=""/>
      </a:majorFont>
      <a:minorFont>
        <a:latin typeface="Arial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anose="02020603050405020304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effectLst/>
            <a:latin typeface="Arial" panose="020B0604020202020204" pitchFamily="34" charset="0"/>
            <a:ea typeface="MS Gothic" panose="020B0609070205080204" pitchFamily="49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</TotalTime>
  <Words>220</Words>
  <Application>Microsoft Office PowerPoint</Application>
  <PresentationFormat>Custom</PresentationFormat>
  <Paragraphs>38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Tony</dc:creator>
  <cp:lastModifiedBy>Tony</cp:lastModifiedBy>
  <cp:revision>8</cp:revision>
  <cp:lastPrinted>1601-01-01T00:00:00Z</cp:lastPrinted>
  <dcterms:created xsi:type="dcterms:W3CDTF">2008-04-26T00:41:02Z</dcterms:created>
  <dcterms:modified xsi:type="dcterms:W3CDTF">2014-01-10T17:58:12Z</dcterms:modified>
</cp:coreProperties>
</file>