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1"/>
            <a:ext cx="76962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/>
              <a:t>I Give You My Heart</a:t>
            </a:r>
          </a:p>
          <a:p>
            <a:pPr algn="ctr"/>
            <a:r>
              <a:rPr lang="en-CA" sz="3200" dirty="0" smtClean="0"/>
              <a:t>This is my desire to honour You</a:t>
            </a:r>
          </a:p>
          <a:p>
            <a:pPr algn="ctr"/>
            <a:r>
              <a:rPr lang="en-CA" sz="3200" dirty="0" smtClean="0"/>
              <a:t>Lord with all my heart I worship You</a:t>
            </a:r>
          </a:p>
          <a:p>
            <a:pPr algn="ctr"/>
            <a:r>
              <a:rPr lang="en-CA" sz="3200" dirty="0" smtClean="0"/>
              <a:t>All I have within me</a:t>
            </a:r>
          </a:p>
          <a:p>
            <a:pPr algn="ctr"/>
            <a:r>
              <a:rPr lang="en-CA" sz="3200" dirty="0" smtClean="0"/>
              <a:t>I give You praise</a:t>
            </a:r>
          </a:p>
          <a:p>
            <a:pPr algn="ctr"/>
            <a:r>
              <a:rPr lang="en-CA" sz="3200" dirty="0" smtClean="0"/>
              <a:t>All that I adore is in You</a:t>
            </a:r>
          </a:p>
          <a:p>
            <a:pPr algn="ctr"/>
            <a:endParaRPr lang="en-CA" sz="3200" dirty="0" smtClean="0"/>
          </a:p>
          <a:p>
            <a:pPr algn="ctr"/>
            <a:r>
              <a:rPr lang="en-CA" sz="3200" dirty="0" smtClean="0"/>
              <a:t>Lord I give You my heart</a:t>
            </a:r>
          </a:p>
          <a:p>
            <a:pPr algn="ctr"/>
            <a:r>
              <a:rPr lang="en-CA" sz="3200" dirty="0" smtClean="0"/>
              <a:t>I give You my soul</a:t>
            </a:r>
          </a:p>
          <a:p>
            <a:pPr algn="ctr"/>
            <a:r>
              <a:rPr lang="en-CA" sz="3200" dirty="0" smtClean="0"/>
              <a:t>I live for You alone</a:t>
            </a:r>
          </a:p>
          <a:p>
            <a:pPr algn="ctr"/>
            <a:r>
              <a:rPr lang="en-CA" sz="3200" dirty="0" smtClean="0"/>
              <a:t>Every breath that I take</a:t>
            </a:r>
          </a:p>
          <a:p>
            <a:pPr algn="ctr"/>
            <a:r>
              <a:rPr lang="en-CA" sz="3200" dirty="0" smtClean="0"/>
              <a:t>Every moment I'm awake</a:t>
            </a:r>
          </a:p>
          <a:p>
            <a:pPr algn="ctr"/>
            <a:r>
              <a:rPr lang="en-CA" sz="3200" dirty="0" smtClean="0"/>
              <a:t>Lord have Your way in me</a:t>
            </a:r>
          </a:p>
          <a:p>
            <a:pPr algn="ctr"/>
            <a:r>
              <a:rPr lang="en-CA" sz="1200" dirty="0" err="1" smtClean="0"/>
              <a:t>CCLI</a:t>
            </a:r>
            <a:r>
              <a:rPr lang="en-CA" sz="1200" dirty="0" smtClean="0"/>
              <a:t> #132991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Darrel and Kathy Wiebe</dc:creator>
  <cp:lastModifiedBy>Darrel and Kathy Wiebe</cp:lastModifiedBy>
  <cp:revision>2</cp:revision>
  <dcterms:created xsi:type="dcterms:W3CDTF">2006-08-16T00:00:00Z</dcterms:created>
  <dcterms:modified xsi:type="dcterms:W3CDTF">2017-09-02T17:19:42Z</dcterms:modified>
</cp:coreProperties>
</file>