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405A891-3774-D943-8F69-795DC3B748B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5380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54A75F9-BCE5-8B45-B810-88F1A72B8E49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FE506C2-F298-2442-A5AA-7393EE8AD3E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158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B315E24-9275-014A-9B3B-5BE575087FF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085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BFB1C1-5111-3B44-A659-F7A721D69B8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2535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0A23C755-96DE-7C4C-BA5C-867A48C1ED4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546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5C76618-9075-3B4B-B9B4-007BB4EEB8B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7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FBD1FA-5851-8D44-A00F-3AF5AB1EA73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587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AC0B6B-9B9D-C344-812E-9F22F9DE3CF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1917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699101C-826A-D040-B8EB-72F8DF08659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4215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F40D215-E29B-6C49-9C34-13D3EB0EE46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5439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DCAA238-83C1-C944-8BBE-0244C9A1A57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275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63CE16E-D8D3-D247-BD7C-ACB2F190A1A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818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486017-18A3-FE43-BE8E-B7737AF95F5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315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B08FD5A0-D8FA-2D4D-A5C5-5EC2066ECFE6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10080625" cy="712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14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000" u="sng"/>
              <a:t>I have decided to follow Jesus</a:t>
            </a:r>
          </a:p>
          <a:p>
            <a:pPr algn="ctr"/>
            <a:r>
              <a:rPr lang="en-CA" sz="2800"/>
              <a:t> I have decided to follow Jesus (x3)</a:t>
            </a:r>
          </a:p>
          <a:p>
            <a:pPr algn="ctr"/>
            <a:r>
              <a:rPr lang="en-CA" sz="2800"/>
              <a:t> No turning back, no turning back.</a:t>
            </a:r>
          </a:p>
          <a:p>
            <a:pPr algn="ctr"/>
            <a:endParaRPr lang="en-CA" sz="2800"/>
          </a:p>
          <a:p>
            <a:pPr algn="ctr"/>
            <a:r>
              <a:rPr lang="en-CA" sz="2800"/>
              <a:t> Though I may wonder, I still will follow (x3)</a:t>
            </a:r>
          </a:p>
          <a:p>
            <a:pPr algn="ctr"/>
            <a:r>
              <a:rPr lang="en-CA" sz="2800"/>
              <a:t>No turning back, no turning back.</a:t>
            </a:r>
          </a:p>
          <a:p>
            <a:pPr algn="ctr"/>
            <a:endParaRPr lang="en-CA" sz="2800"/>
          </a:p>
          <a:p>
            <a:pPr algn="ctr"/>
            <a:r>
              <a:rPr lang="en-CA" sz="2800"/>
              <a:t>  The world behind me, the cross before me (x3)</a:t>
            </a:r>
          </a:p>
          <a:p>
            <a:pPr algn="ctr"/>
            <a:r>
              <a:rPr lang="en-CA" sz="2800"/>
              <a:t>No turning back, no turning back.</a:t>
            </a:r>
          </a:p>
          <a:p>
            <a:pPr algn="ctr"/>
            <a:endParaRPr lang="en-CA" sz="2800"/>
          </a:p>
          <a:p>
            <a:pPr algn="ctr"/>
            <a:r>
              <a:rPr lang="en-CA" sz="2800"/>
              <a:t> Though none go with me, still I will follow (x3)</a:t>
            </a:r>
          </a:p>
          <a:p>
            <a:pPr algn="ctr"/>
            <a:r>
              <a:rPr lang="en-CA" sz="2800"/>
              <a:t>No turning back, no turning back.</a:t>
            </a:r>
          </a:p>
          <a:p>
            <a:pPr algn="ctr"/>
            <a:endParaRPr lang="en-CA" sz="2800"/>
          </a:p>
          <a:p>
            <a:pPr algn="ctr"/>
            <a:r>
              <a:rPr lang="en-CA" sz="2800"/>
              <a:t>    Will you decide now to follow Jesus? (x3)</a:t>
            </a:r>
          </a:p>
          <a:p>
            <a:pPr algn="ctr"/>
            <a:r>
              <a:rPr lang="en-CA" sz="2800"/>
              <a:t>No turning back, no turning back.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115</Words>
  <Application>Microsoft Macintosh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5</cp:revision>
  <cp:lastPrinted>1601-01-01T00:00:00Z</cp:lastPrinted>
  <dcterms:created xsi:type="dcterms:W3CDTF">2008-04-28T21:59:15Z</dcterms:created>
  <dcterms:modified xsi:type="dcterms:W3CDTF">2014-10-15T17:41:02Z</dcterms:modified>
</cp:coreProperties>
</file>