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F11F8B7-4D84-42C6-936A-EC1A6206EC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7847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CFB921-A5EC-4BF9-BAF7-A2E7DC7A3BBF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07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602744-3EA9-4545-9765-826E1D62E27A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03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FAFA4F-08E9-44D5-8EF9-9D73EB4D760B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4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B9E6D2-7C17-4736-8D1D-45C7C4FADF6F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12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A9CCC34-E32E-4D51-81A8-F5BC97E13D2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152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D3AD75-F26E-45C5-8EFB-6DFAD901079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777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3133B64-EFBC-4046-B57A-F45FD4A3C69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4800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B95BF9D-3755-499F-99F7-F395995F80E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281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D9B1EB-11CB-4C1D-B48E-FB68B489F91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068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129081-1ED5-40FE-B9C7-C3A90E27615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54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A9F366-89E0-4931-882A-0CF2B433842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380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32CDFCB-4A3F-44D3-A58C-391143A9918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699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5864F8-AE43-4D40-8ADF-D753644145F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669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E6CC41-3509-4E5D-A70F-90DF480527E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15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C176F4-ACCF-4D72-8986-81315114992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03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508A54-11F1-4F84-B3EE-58E8FC4B25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973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3BAABCF-10D1-4FAB-835B-4EE1712BDD0C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>
                <a:latin typeface="Arial;sans-serif" pitchFamily="32" charset="0"/>
              </a:rPr>
              <a:t>I Stand Amazed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I stand amazed in the presence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Of Jesus the Nazarene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And I wonder how he could love me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A sinner condemned unclean</a:t>
            </a:r>
          </a:p>
          <a:p>
            <a:pPr algn="ctr"/>
            <a:endParaRPr lang="en-US" sz="3600">
              <a:latin typeface="Arial;sans-serif" pitchFamily="32" charset="0"/>
            </a:endParaRPr>
          </a:p>
          <a:p>
            <a:pPr algn="ctr"/>
            <a:r>
              <a:rPr lang="en-US" sz="3600">
                <a:latin typeface="Arial;sans-serif" pitchFamily="32" charset="0"/>
              </a:rPr>
              <a:t>How marvelous, how wonderful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And my song shall ever be.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How marvelous, how wonderful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Is my Saviour's love for me.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1/4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73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US" sz="3600">
                <a:latin typeface="Arial;sans-serif" pitchFamily="32" charset="0"/>
              </a:rPr>
              <a:t>For me it was in the garden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He prayed “not my will, but thine”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He had no tears for His own griefs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But sweat drops of blood for mine.</a:t>
            </a:r>
          </a:p>
          <a:p>
            <a:pPr algn="ctr"/>
            <a:endParaRPr lang="en-US" sz="3600">
              <a:latin typeface="Arial;sans-serif" pitchFamily="32" charset="0"/>
            </a:endParaRPr>
          </a:p>
          <a:p>
            <a:pPr algn="ctr"/>
            <a:r>
              <a:rPr lang="en-US" sz="3600">
                <a:latin typeface="Arial;sans-serif" pitchFamily="32" charset="0"/>
              </a:rPr>
              <a:t>How marvelous, how wonderful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And my song shall ever be.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How marvelous, how wonderful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Is my Saviour's love for me.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2/4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73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US" sz="3600">
                <a:latin typeface="Arial;sans-serif" pitchFamily="32" charset="0"/>
              </a:rPr>
              <a:t>He took my sins and my sorrows,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He made them His very own;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He bore the burden to Calv'ry,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And suffered and died alone.</a:t>
            </a:r>
          </a:p>
          <a:p>
            <a:pPr algn="ctr"/>
            <a:endParaRPr lang="en-US" sz="3600">
              <a:latin typeface="Arial;sans-serif" pitchFamily="32" charset="0"/>
            </a:endParaRPr>
          </a:p>
          <a:p>
            <a:pPr algn="ctr"/>
            <a:r>
              <a:rPr lang="en-US" sz="3600">
                <a:latin typeface="Arial;sans-serif" pitchFamily="32" charset="0"/>
              </a:rPr>
              <a:t>How marvelous, how wonderful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And my song shall ever be.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How marvelous, how wonderful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Is my Saviour's love for me.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3/4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738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US" sz="3600">
                <a:latin typeface="Arial;sans-serif" pitchFamily="32" charset="0"/>
              </a:rPr>
              <a:t>When with the ransomed in glory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His face I at last shall see,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'Twill be my joy thro' the ages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To sing of His love for me.</a:t>
            </a:r>
          </a:p>
          <a:p>
            <a:pPr algn="ctr"/>
            <a:endParaRPr lang="en-US" sz="3600">
              <a:latin typeface="Arial;sans-serif" pitchFamily="32" charset="0"/>
            </a:endParaRPr>
          </a:p>
          <a:p>
            <a:pPr algn="ctr"/>
            <a:r>
              <a:rPr lang="en-US" sz="3600">
                <a:latin typeface="Arial;sans-serif" pitchFamily="32" charset="0"/>
              </a:rPr>
              <a:t>How marvelous, how wonderful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And my song shall ever be.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How marvelous, how wonderful</a:t>
            </a:r>
          </a:p>
          <a:p>
            <a:pPr algn="ctr"/>
            <a:r>
              <a:rPr lang="en-US" sz="3600">
                <a:latin typeface="Arial;sans-serif" pitchFamily="32" charset="0"/>
              </a:rPr>
              <a:t>Is my Saviour's love for me.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4/4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228</Words>
  <Application>Microsoft Office PowerPoint</Application>
  <PresentationFormat>Custom</PresentationFormat>
  <Paragraphs>61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Times New Roman</vt:lpstr>
      <vt:lpstr>Arial</vt:lpstr>
      <vt:lpstr>MS Gothic</vt:lpstr>
      <vt:lpstr>Lucida Sans Unicode</vt:lpstr>
      <vt:lpstr>Arial;sans-serif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77</cp:revision>
  <cp:lastPrinted>1601-01-01T00:00:00Z</cp:lastPrinted>
  <dcterms:created xsi:type="dcterms:W3CDTF">2008-04-25T08:00:10Z</dcterms:created>
  <dcterms:modified xsi:type="dcterms:W3CDTF">2013-10-19T23:11:33Z</dcterms:modified>
</cp:coreProperties>
</file>