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941D5C68-330D-436F-B6F4-5F1ABA2EC73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612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7821A7-E73E-4E28-8ACB-BA8DE172B83E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53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7821A7-E73E-4E28-8ACB-BA8DE172B83E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80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7821A7-E73E-4E28-8ACB-BA8DE172B83E}" type="slidenum">
              <a:rPr lang="en-CA"/>
              <a:pPr/>
              <a:t>3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77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7821A7-E73E-4E28-8ACB-BA8DE172B83E}" type="slidenum">
              <a:rPr lang="en-CA"/>
              <a:pPr/>
              <a:t>4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7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CE2AE8-59B8-43D2-8BD2-52EDE2E9F49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26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06E0CF-EEB0-4E04-8DF4-8698A3071B4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005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0F4ABC-CCC6-4F3E-9EA8-505EC6BC9AB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6548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329E9BA-6CF4-4490-85FD-108A21CF8BC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198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E3F386-DFBA-4BE4-B564-1819D0BB4D1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112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175DDE-CAA1-4BAB-92C9-50A0A99BF64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301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654E64-4D2D-480C-84CF-6D93F657AD2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069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C616FB-DA6E-4BFA-8023-CC83888080F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350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A8F45C-9E4D-4B23-AC68-8EF23C64AD8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6712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AA571BE-02B9-4278-A6BA-F92BDD95D6A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698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8A5007-49C3-4C66-9341-0463559FEC7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335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3B05EE7-3B41-484D-B252-3B8A9EDBBA0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456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F4B7230D-12D0-4837-A1E5-CF27173F16E2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 dirty="0" smtClean="0"/>
              <a:t>I surrender all</a:t>
            </a:r>
            <a:endParaRPr lang="en-CA" sz="3600" u="sng" dirty="0"/>
          </a:p>
          <a:p>
            <a:pPr algn="ctr"/>
            <a:r>
              <a:rPr lang="en-CA" sz="3600" dirty="0" smtClean="0"/>
              <a:t>All to Jesus I surrender,</a:t>
            </a:r>
          </a:p>
          <a:p>
            <a:pPr algn="ctr"/>
            <a:r>
              <a:rPr lang="en-CA" sz="3600" dirty="0" smtClean="0"/>
              <a:t>All to him I freely give,</a:t>
            </a:r>
          </a:p>
          <a:p>
            <a:pPr algn="ctr"/>
            <a:r>
              <a:rPr lang="en-CA" sz="3600" dirty="0" smtClean="0"/>
              <a:t>I will ever love and trust him,</a:t>
            </a:r>
          </a:p>
          <a:p>
            <a:pPr algn="ctr"/>
            <a:r>
              <a:rPr lang="en-CA" sz="3600" dirty="0" smtClean="0"/>
              <a:t>In his presence daily live.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I surrender all, I surrender all,</a:t>
            </a:r>
          </a:p>
          <a:p>
            <a:pPr algn="ctr"/>
            <a:r>
              <a:rPr lang="en-CA" sz="3600" dirty="0" smtClean="0"/>
              <a:t>All to thee my blessed Saviour,</a:t>
            </a:r>
          </a:p>
          <a:p>
            <a:pPr algn="ctr"/>
            <a:r>
              <a:rPr lang="en-CA" sz="3600" dirty="0" smtClean="0"/>
              <a:t>I surrender all.</a:t>
            </a:r>
          </a:p>
          <a:p>
            <a:pPr algn="ctr"/>
            <a:endParaRPr lang="en-CA" sz="3600" dirty="0"/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1/4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dirty="0" smtClean="0"/>
              <a:t>All to Jesus I surrender,</a:t>
            </a:r>
          </a:p>
          <a:p>
            <a:pPr algn="ctr"/>
            <a:r>
              <a:rPr lang="en-CA" sz="3600" dirty="0" smtClean="0"/>
              <a:t>Humbly at his feet I bow,</a:t>
            </a:r>
          </a:p>
          <a:p>
            <a:pPr algn="ctr"/>
            <a:r>
              <a:rPr lang="en-CA" sz="3600" dirty="0" smtClean="0"/>
              <a:t>Worldly pleasures all forsaken,</a:t>
            </a:r>
          </a:p>
          <a:p>
            <a:pPr algn="ctr"/>
            <a:r>
              <a:rPr lang="en-CA" sz="3600" dirty="0" smtClean="0"/>
              <a:t>Take me Jesus, take me now.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I surrender all, I surrender all,</a:t>
            </a:r>
          </a:p>
          <a:p>
            <a:pPr algn="ctr"/>
            <a:r>
              <a:rPr lang="en-CA" sz="3600" dirty="0" smtClean="0"/>
              <a:t>All to thee my blessed Saviour,</a:t>
            </a:r>
          </a:p>
          <a:p>
            <a:pPr algn="ctr"/>
            <a:r>
              <a:rPr lang="en-CA" sz="3600" dirty="0" smtClean="0"/>
              <a:t>I surrender all.</a:t>
            </a:r>
          </a:p>
          <a:p>
            <a:pPr algn="ctr"/>
            <a:endParaRPr lang="en-CA" sz="3600" dirty="0"/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2/4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380958132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dirty="0" smtClean="0"/>
              <a:t>All to Jesus I surrender,</a:t>
            </a:r>
          </a:p>
          <a:p>
            <a:pPr algn="ctr"/>
            <a:r>
              <a:rPr lang="en-CA" sz="3600" dirty="0" smtClean="0"/>
              <a:t>Make me Saviour wholly </a:t>
            </a:r>
            <a:r>
              <a:rPr lang="en-CA" sz="3600" dirty="0" err="1" smtClean="0"/>
              <a:t>thine</a:t>
            </a:r>
            <a:r>
              <a:rPr lang="en-CA" sz="3600" dirty="0" smtClean="0"/>
              <a:t>,</a:t>
            </a:r>
          </a:p>
          <a:p>
            <a:pPr algn="ctr"/>
            <a:r>
              <a:rPr lang="en-CA" sz="3600" dirty="0" smtClean="0"/>
              <a:t>Le me feel the Holy Spirit,</a:t>
            </a:r>
          </a:p>
          <a:p>
            <a:pPr algn="ctr"/>
            <a:r>
              <a:rPr lang="en-CA" sz="3600" dirty="0" smtClean="0"/>
              <a:t>Truly know that thou are mine.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I surrender all, I surrender all,</a:t>
            </a:r>
          </a:p>
          <a:p>
            <a:pPr algn="ctr"/>
            <a:r>
              <a:rPr lang="en-CA" sz="3600" dirty="0" smtClean="0"/>
              <a:t>All to thee my blessed Saviour,</a:t>
            </a:r>
          </a:p>
          <a:p>
            <a:pPr algn="ctr"/>
            <a:r>
              <a:rPr lang="en-CA" sz="3600" dirty="0" smtClean="0"/>
              <a:t>I surrender all.</a:t>
            </a:r>
          </a:p>
          <a:p>
            <a:pPr algn="ctr"/>
            <a:endParaRPr lang="en-CA" sz="3600" dirty="0"/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3/4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271960287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dirty="0" smtClean="0"/>
              <a:t>All to Jesus I surrender,</a:t>
            </a:r>
          </a:p>
          <a:p>
            <a:pPr algn="ctr"/>
            <a:r>
              <a:rPr lang="en-CA" sz="3600" dirty="0" smtClean="0"/>
              <a:t>Lord I give myself to thee</a:t>
            </a:r>
          </a:p>
          <a:p>
            <a:pPr algn="ctr"/>
            <a:r>
              <a:rPr lang="en-CA" sz="3600" dirty="0" smtClean="0"/>
              <a:t>Fill me with thy love and power,</a:t>
            </a:r>
          </a:p>
          <a:p>
            <a:pPr algn="ctr"/>
            <a:r>
              <a:rPr lang="en-CA" sz="3600" dirty="0" smtClean="0"/>
              <a:t>Let thy blessing fall on me.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I surrender all, I surrender all,</a:t>
            </a:r>
          </a:p>
          <a:p>
            <a:pPr algn="ctr"/>
            <a:r>
              <a:rPr lang="en-CA" sz="3600" dirty="0" smtClean="0"/>
              <a:t>All to thee my blessed Saviour,</a:t>
            </a:r>
          </a:p>
          <a:p>
            <a:pPr algn="ctr"/>
            <a:r>
              <a:rPr lang="en-CA" sz="3600" dirty="0" smtClean="0"/>
              <a:t>I surrender all.</a:t>
            </a:r>
          </a:p>
          <a:p>
            <a:pPr algn="ctr"/>
            <a:endParaRPr lang="en-CA" sz="3600" dirty="0"/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4/4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309164507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201</Words>
  <Application>Microsoft Office PowerPoint</Application>
  <PresentationFormat>Custom</PresentationFormat>
  <Paragraphs>53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10</cp:revision>
  <cp:lastPrinted>1601-01-01T00:00:00Z</cp:lastPrinted>
  <dcterms:created xsi:type="dcterms:W3CDTF">2008-04-26T18:24:32Z</dcterms:created>
  <dcterms:modified xsi:type="dcterms:W3CDTF">2013-11-16T21:43:02Z</dcterms:modified>
</cp:coreProperties>
</file>