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6FCE571-8438-49C7-B9BB-CB2F00F1E6B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9132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5C6E72-B56E-42D5-868C-A12F1642F30B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43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639A58-9566-49D4-9B18-40F7AD0EAF5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6846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298464-5720-4EC7-B459-CAAEE361E01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8764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263484-9783-4CBF-81DC-ABCE70BCD1B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0252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363E159-4425-4C29-9F9D-1F098969312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9190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461DC0-5E56-491E-BD85-3679F6F91F7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0979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6C455F-C0AD-4974-8AEB-A6311B1CCB2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1733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CDF2A8-EEC4-4016-9683-07185CFF801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0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81A009-E467-4543-ACDE-A16E0908B82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7357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877DC5-7C98-40E4-A109-7A5AD149D23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5376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FF6DB5-0B90-465F-83E1-6E12D84803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1813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35272E-FE08-46D4-99A4-9401D0C17DB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7781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55F39-A4B0-4C22-AC62-3AEED75AFA7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0843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5A97BA0-2A8E-43F7-8943-C60B558EE47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611312" y="579437"/>
            <a:ext cx="6516687" cy="5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2800" u="sng" dirty="0">
                <a:latin typeface="TimesNewRoman" pitchFamily="16" charset="0"/>
              </a:rPr>
              <a:t>I Will Bless the Lord</a:t>
            </a:r>
          </a:p>
          <a:p>
            <a:pPr algn="ctr">
              <a:lnSpc>
                <a:spcPct val="95000"/>
              </a:lnSpc>
            </a:pPr>
            <a:endParaRPr lang="en-CA" altLang="en-US" sz="2800" u="sng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800" dirty="0">
                <a:latin typeface="TimesNewRoman" pitchFamily="16" charset="0"/>
              </a:rPr>
              <a:t>I will bless the Lord and give Him glory</a:t>
            </a:r>
          </a:p>
          <a:p>
            <a:pPr algn="ctr">
              <a:lnSpc>
                <a:spcPct val="95000"/>
              </a:lnSpc>
            </a:pPr>
            <a:r>
              <a:rPr lang="en-CA" altLang="en-US" sz="2800" dirty="0">
                <a:latin typeface="TimesNewRoman" pitchFamily="16" charset="0"/>
              </a:rPr>
              <a:t>oh I will bless the Lord and give Him glory</a:t>
            </a:r>
          </a:p>
          <a:p>
            <a:pPr algn="ctr">
              <a:lnSpc>
                <a:spcPct val="95000"/>
              </a:lnSpc>
            </a:pPr>
            <a:endParaRPr lang="en-CA" altLang="en-US" sz="28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800" dirty="0">
                <a:latin typeface="TimesNewRoman" pitchFamily="16" charset="0"/>
              </a:rPr>
              <a:t>The Lord is gracious and merciful</a:t>
            </a:r>
          </a:p>
          <a:p>
            <a:pPr algn="ctr">
              <a:lnSpc>
                <a:spcPct val="95000"/>
              </a:lnSpc>
            </a:pPr>
            <a:r>
              <a:rPr lang="en-CA" altLang="en-US" sz="2800" dirty="0">
                <a:latin typeface="TimesNewRoman" pitchFamily="16" charset="0"/>
              </a:rPr>
              <a:t>great in kindness and good to all</a:t>
            </a:r>
          </a:p>
          <a:p>
            <a:pPr algn="ctr">
              <a:lnSpc>
                <a:spcPct val="95000"/>
              </a:lnSpc>
            </a:pPr>
            <a:r>
              <a:rPr lang="en-CA" altLang="en-US" sz="2800" dirty="0">
                <a:latin typeface="TimesNewRoman" pitchFamily="16" charset="0"/>
              </a:rPr>
              <a:t>The Lord is righteous in all His ways</a:t>
            </a:r>
          </a:p>
          <a:p>
            <a:pPr algn="ctr">
              <a:lnSpc>
                <a:spcPct val="95000"/>
              </a:lnSpc>
            </a:pPr>
            <a:r>
              <a:rPr lang="en-CA" altLang="en-US" sz="2800" dirty="0">
                <a:latin typeface="TimesNewRoman" pitchFamily="16" charset="0"/>
              </a:rPr>
              <a:t>Bless the Lord and give Him praise</a:t>
            </a:r>
          </a:p>
          <a:p>
            <a:pPr algn="ctr">
              <a:lnSpc>
                <a:spcPct val="95000"/>
              </a:lnSpc>
            </a:pPr>
            <a:endParaRPr lang="en-CA" altLang="en-US" sz="28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800" dirty="0">
                <a:latin typeface="TimesNewRoman" pitchFamily="16" charset="0"/>
              </a:rPr>
              <a:t>I will bless the Lord and give Him glory</a:t>
            </a:r>
          </a:p>
          <a:p>
            <a:pPr algn="ctr">
              <a:lnSpc>
                <a:spcPct val="95000"/>
              </a:lnSpc>
            </a:pPr>
            <a:r>
              <a:rPr lang="en-CA" altLang="en-US" sz="2800" dirty="0">
                <a:latin typeface="TimesNewRoman" pitchFamily="16" charset="0"/>
              </a:rPr>
              <a:t>oh I will bless the Lord and give Him glory</a:t>
            </a:r>
          </a:p>
          <a:p>
            <a:pPr algn="ctr">
              <a:lnSpc>
                <a:spcPct val="95000"/>
              </a:lnSpc>
            </a:pPr>
            <a:r>
              <a:rPr lang="en-CA" altLang="en-US" sz="2800" dirty="0">
                <a:latin typeface="TimesNewRoman" pitchFamily="16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2014-04-26T19:28:36Z</dcterms:modified>
</cp:coreProperties>
</file>