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21F6676-532C-6042-A189-E01A42EBE2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32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2AD31B-5D8C-B641-9BBD-205D3F3116D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C9CD3C-2051-2043-9B83-475D2132D5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13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7FF87B-5577-5C47-B8CC-FCC6D4F01C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2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5AEF07-C06C-2B4E-B9EE-40E8F3786F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08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88D6C56-723B-9542-AFFF-F223838D06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6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F43D6F-43A3-DD4A-8DE6-2E09BE6DC2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1ABE2F-2F12-2243-A465-D30C972F5A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2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D1B09F-680B-9B42-ACF1-77E13611F0B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94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A3CC52-4E46-7743-AAEB-BB27542526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3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EDC3F2-41A1-D04C-80D6-182708E0B2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648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78298C-2383-8B4F-AAA4-9D88AB245E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07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B919AD-639D-9F42-B9FE-1FFAF93D44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6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80F3C8-D83B-F34B-BD89-81E25BF82D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17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6A91B0B-83EA-4E41-AB89-A22C1D222DE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icrosoft YaHei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2555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pPr algn="ctr"/>
            <a:r>
              <a:rPr lang="en-CA" sz="3600" u="sng"/>
              <a:t>I will call upon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will call upon the Lord (echo)</a:t>
            </a:r>
          </a:p>
          <a:p>
            <a:pPr algn="ctr"/>
            <a:r>
              <a:rPr lang="en-CA" sz="3600"/>
              <a:t>who is worthy to be praised (echo)</a:t>
            </a:r>
          </a:p>
          <a:p>
            <a:pPr algn="ctr"/>
            <a:r>
              <a:rPr lang="en-CA" sz="3600"/>
              <a:t>so shall I be saved from my enemies (echo)</a:t>
            </a:r>
          </a:p>
          <a:p>
            <a:pPr algn="ctr"/>
            <a:r>
              <a:rPr lang="en-CA" sz="3600"/>
              <a:t>I will call upon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the Lord liveth and blessed be the Rock</a:t>
            </a:r>
          </a:p>
          <a:p>
            <a:pPr algn="ctr"/>
            <a:r>
              <a:rPr lang="en-CA" sz="3600"/>
              <a:t>and let the God of my salvation be exalted 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icrosoft YaHei"/>
      </a:majorFont>
      <a:minorFont>
        <a:latin typeface="Arial"/>
        <a:ea typeface="ＭＳ Ｐゴシック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icrosoft YaHei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67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Microsoft YaHei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2011-10-24T15:24:57Z</dcterms:created>
  <dcterms:modified xsi:type="dcterms:W3CDTF">2014-10-15T17:42:26Z</dcterms:modified>
</cp:coreProperties>
</file>