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0C0E5A3-56C0-1D42-BB25-8D03821BA5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302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67200D-1F7F-0348-A937-72E544732A9C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03B875-F8E0-804D-B034-BD92098595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52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2813F8-214A-3A47-9B71-01261D3DE5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975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8531F9-7327-7D42-BC4C-101A419707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3626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CAB5333-319B-2D49-82A6-4E262B645A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83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12C336-874C-724A-94D2-6ED9B1F83A9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193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619DE2-0855-8344-9EED-0FAC8FE483E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841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8EF85A-AECF-5247-9621-2B4E71C7841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64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F8BD96-A358-4444-BA4E-E514945841C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036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B680C5-B92E-1B4B-95F5-B9DD9B5989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559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6D5A0A-3BEA-D44C-BA85-3D6D4A5649B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045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834285-5007-B14B-B8C0-897987AA4F7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367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280985-D074-DB40-A33C-C069EBBAE8D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24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DB96043-9075-1948-B874-4E88C8F8ED1C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39750" y="0"/>
            <a:ext cx="8999538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I Will Celebrate</a:t>
            </a:r>
          </a:p>
          <a:p>
            <a:pPr algn="ctr"/>
            <a:r>
              <a:rPr lang="en-CA" sz="3600"/>
              <a:t>I will celebrate, sing unto the Lord,</a:t>
            </a:r>
          </a:p>
          <a:p>
            <a:pPr algn="ctr"/>
            <a:r>
              <a:rPr lang="en-CA" sz="3600"/>
              <a:t>Sing to the Lord a new song.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With my heart rejoicing within,</a:t>
            </a:r>
          </a:p>
          <a:p>
            <a:pPr algn="ctr"/>
            <a:r>
              <a:rPr lang="en-CA" sz="3600"/>
              <a:t>With my mind focused on Him,</a:t>
            </a:r>
          </a:p>
          <a:p>
            <a:pPr algn="ctr"/>
            <a:r>
              <a:rPr lang="en-CA" sz="3600"/>
              <a:t>With my hands raised to the heavens,</a:t>
            </a:r>
          </a:p>
          <a:p>
            <a:pPr algn="ctr"/>
            <a:r>
              <a:rPr lang="en-CA" sz="3600"/>
              <a:t>All I am worshipping Him.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53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7</cp:revision>
  <cp:lastPrinted>1601-01-01T00:00:00Z</cp:lastPrinted>
  <dcterms:created xsi:type="dcterms:W3CDTF">2008-04-26T00:41:02Z</dcterms:created>
  <dcterms:modified xsi:type="dcterms:W3CDTF">2014-10-15T17:42:10Z</dcterms:modified>
</cp:coreProperties>
</file>