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C634DC-E24F-0942-8AF3-C692160DC8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1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0E646E-E19A-A448-8539-DBEEEFA1F64F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3B9845-8F17-324C-9420-8229232513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24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B00427-C5B1-AD44-9167-0D6B796AC3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5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535117-39A5-D74F-A8CE-24D02E16EB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31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F4B1D85-A871-5045-ABE8-439E733E05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23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FFB899-2998-D142-B39E-6E78680B3D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87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E668F8-51CD-E84E-B866-4E09E80709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16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F6D325-DC98-FC4B-9D4F-A5AF35C9EC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7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BAF33F-0A85-D847-A1B8-161D9FBB27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12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CD8F8-4450-1D48-B870-09C0139F52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42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5E9266-A01C-E44B-88CA-EE07C22088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35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0C8B54-4B34-AD4E-86C8-EA0D1EF9F2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93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7C112-50D9-184C-8975-4280132AF1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86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18A6D33-935C-5E41-B4B9-6F232293C37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I will celebrate</a:t>
            </a:r>
          </a:p>
          <a:p>
            <a:pPr algn="ctr"/>
            <a:r>
              <a:rPr lang="en-CA" sz="3600"/>
              <a:t>I will celebrate,  sing unto the Lord</a:t>
            </a:r>
          </a:p>
          <a:p>
            <a:pPr algn="ctr"/>
            <a:r>
              <a:rPr lang="en-CA" sz="3600"/>
              <a:t>I will sing to Him a new song </a:t>
            </a:r>
          </a:p>
          <a:p>
            <a:pPr algn="ctr"/>
            <a:r>
              <a:rPr lang="en-CA" sz="3600"/>
              <a:t>I will celebrate,  sing unto the Lord</a:t>
            </a:r>
          </a:p>
          <a:p>
            <a:pPr algn="ctr"/>
            <a:r>
              <a:rPr lang="en-CA" sz="3600"/>
              <a:t>I will sing to Him a new song </a:t>
            </a:r>
          </a:p>
          <a:p>
            <a:pPr algn="ctr"/>
            <a:r>
              <a:rPr lang="en-CA" sz="3600"/>
              <a:t>I will -- praise Him, </a:t>
            </a:r>
          </a:p>
          <a:p>
            <a:pPr algn="ctr"/>
            <a:r>
              <a:rPr lang="en-CA" sz="3600"/>
              <a:t>for He has triumphed victoriously</a:t>
            </a:r>
          </a:p>
          <a:p>
            <a:pPr algn="ctr"/>
            <a:r>
              <a:rPr lang="en-CA" sz="3600"/>
              <a:t>I will -- praise Him, </a:t>
            </a:r>
          </a:p>
          <a:p>
            <a:pPr algn="ctr"/>
            <a:r>
              <a:rPr lang="en-CA" sz="3600"/>
              <a:t>for He has triumphed victoriously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2008-04-28T21:59:15Z</dcterms:created>
  <dcterms:modified xsi:type="dcterms:W3CDTF">2014-10-15T17:42:17Z</dcterms:modified>
</cp:coreProperties>
</file>