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1368" y="3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82A892D-86C0-4A4C-BAA7-D08FDD26F44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84718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FC74F4-5FAA-483A-A1A7-E2D07943FBF7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23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3607BC-FCBA-4BF4-8A89-37B3C82FEBF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816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6A19F7-0B19-4567-880E-9DDFE053CEF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8107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170846-98F1-4C0A-A4AB-3AC27F83F9D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56421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CD8A33E-3112-42C9-A719-4D7E57495CD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7900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B02845-F85A-42DC-8B40-411DEC7D77A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8953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374A77-CD93-46F0-B272-C285B78E996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0917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EBFFD2-99AB-4CE7-AB05-BB7E55BBDE6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4361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6FB465-3E4B-4B13-9665-8B2AD4A16F8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8097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F2B5EB-1C4A-43C8-912E-7D1556C3999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6464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9284ED-B23F-4C28-B27A-14DAAD8CCAD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3607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6A91C5-1DEB-488F-A232-4DAF1D92057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348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9B4575-E47C-4843-8A43-7ECF902D4AD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8608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FF402C6-CAB1-4E50-BBDE-84045B3ECE6B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117138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altLang="en-US" sz="3600" u="sng" dirty="0">
                <a:latin typeface="TimesNewRoman" pitchFamily="16" charset="0"/>
              </a:rPr>
              <a:t>I Will Serve Thee</a:t>
            </a:r>
          </a:p>
          <a:p>
            <a:pPr algn="ctr">
              <a:lnSpc>
                <a:spcPct val="95000"/>
              </a:lnSpc>
            </a:pP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I will serve thee because I love thee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You have given life to me</a:t>
            </a:r>
          </a:p>
          <a:p>
            <a:pPr algn="ctr">
              <a:lnSpc>
                <a:spcPct val="95000"/>
              </a:lnSpc>
            </a:pP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I was nothing before You found me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You have given life to me</a:t>
            </a:r>
          </a:p>
          <a:p>
            <a:pPr algn="ctr">
              <a:lnSpc>
                <a:spcPct val="95000"/>
              </a:lnSpc>
            </a:pP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Heartaches, broken pieces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Ruined lives are why you died on </a:t>
            </a:r>
            <a:r>
              <a:rPr lang="en-CA" altLang="en-US" sz="3600" dirty="0" err="1">
                <a:latin typeface="TimesNewRoman" pitchFamily="16" charset="0"/>
              </a:rPr>
              <a:t>Calv'ry</a:t>
            </a: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Your touch is what I longed for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You have given life to me</a:t>
            </a:r>
          </a:p>
          <a:p>
            <a:pPr algn="ctr">
              <a:lnSpc>
                <a:spcPct val="95000"/>
              </a:lnSpc>
            </a:pPr>
            <a:r>
              <a:rPr lang="en-CA" altLang="en-US" sz="2600" dirty="0">
                <a:latin typeface="TimesNewRoman" pitchFamily="16" charset="0"/>
              </a:rPr>
              <a:t>1/1</a:t>
            </a:r>
          </a:p>
          <a:p>
            <a:pPr algn="ctr"/>
            <a:endParaRPr lang="en-CA" altLang="en-US" sz="12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60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2014-05-10T02:38:40Z</dcterms:modified>
</cp:coreProperties>
</file>