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024ADA94-7604-460D-AA12-7146A745552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6214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95CE6CF-401A-44E4-81F4-84C754910A84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835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DABC58E-9A87-419E-BC1F-66CD600CEAF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7191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98047A1-84E2-4178-886D-A7783B77544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1769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1D5A3C5-FA75-4F21-9F5B-100AB8D664E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5539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B82B5DD0-8D9F-4F19-BF0D-1B42E90BBF9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8853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3A38285-52B8-47AA-9D1E-897C936A09C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4121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34BB3CA-A558-493A-89C8-6C3E5904FA0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750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446C2E-7D12-4C2F-A881-146985D4B58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9344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8FC7BB7-9C69-4875-8434-E2545608E9B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0209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8EC6255-6AE5-4E92-B759-8F69DD52805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5461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A64CF57-F4A8-4D98-85EA-09F005AE38C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3959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6BC1D71-5952-4429-B1AE-B136C6A50A2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3224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6D40A5E-8083-4FF6-8E42-8246E208C04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3012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C978CF5A-11E1-4B44-AA2D-B04BC4C725B6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179388"/>
            <a:ext cx="10080625" cy="728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u="sng"/>
              <a:t>I will sing of the mercies of the LORD</a:t>
            </a:r>
          </a:p>
          <a:p>
            <a:pPr algn="ctr"/>
            <a:r>
              <a:rPr lang="en-CA" sz="3600"/>
              <a:t>I will sing of the mercies of the LORD for ever:</a:t>
            </a:r>
          </a:p>
          <a:p>
            <a:pPr algn="ctr"/>
            <a:r>
              <a:rPr lang="en-CA" sz="3600"/>
              <a:t>I will sing, I will sing.</a:t>
            </a:r>
          </a:p>
          <a:p>
            <a:pPr algn="ctr"/>
            <a:r>
              <a:rPr lang="en-CA" sz="3600"/>
              <a:t>I will sing of the mercies of the LORD for ever:</a:t>
            </a:r>
          </a:p>
          <a:p>
            <a:pPr algn="ctr"/>
            <a:r>
              <a:rPr lang="en-CA" sz="3600"/>
              <a:t>I will sing of the mercies of the LORD.</a:t>
            </a:r>
          </a:p>
          <a:p>
            <a:pPr algn="ctr"/>
            <a:r>
              <a:rPr lang="en-CA" sz="3600"/>
              <a:t>With my mouth will I make known</a:t>
            </a:r>
          </a:p>
          <a:p>
            <a:pPr algn="ctr"/>
            <a:r>
              <a:rPr lang="en-CA" sz="3600"/>
              <a:t>Thy faithfulness, Thy faithfulness.</a:t>
            </a:r>
          </a:p>
          <a:p>
            <a:pPr algn="ctr"/>
            <a:r>
              <a:rPr lang="en-CA" sz="3600"/>
              <a:t>With my mouth will I make known</a:t>
            </a:r>
          </a:p>
          <a:p>
            <a:pPr algn="ctr"/>
            <a:r>
              <a:rPr lang="en-CA" sz="3600"/>
              <a:t>Thy faithfulness to all generations. </a:t>
            </a:r>
          </a:p>
          <a:p>
            <a:pPr algn="ctr"/>
            <a:r>
              <a:rPr lang="en-CA" sz="3600"/>
              <a:t>I will sing of the mercies of the LORD for ever:</a:t>
            </a:r>
          </a:p>
          <a:p>
            <a:pPr algn="ctr"/>
            <a:r>
              <a:rPr lang="en-CA" sz="3600"/>
              <a:t>I will sing, I will sing.</a:t>
            </a:r>
          </a:p>
          <a:p>
            <a:pPr algn="ctr"/>
            <a:r>
              <a:rPr lang="en-CA" sz="3600"/>
              <a:t>I will sing of the mercies of the LORD for ever:</a:t>
            </a:r>
          </a:p>
          <a:p>
            <a:pPr algn="ctr"/>
            <a:r>
              <a:rPr lang="en-CA" sz="3600"/>
              <a:t>I will sing of the mercies of the LORD.</a:t>
            </a:r>
          </a:p>
          <a:p>
            <a:pPr algn="ctr"/>
            <a:r>
              <a:rPr lang="en-CA" sz="2600"/>
              <a:t>1/1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123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6</cp:revision>
  <cp:lastPrinted>1601-01-01T00:00:00Z</cp:lastPrinted>
  <dcterms:created xsi:type="dcterms:W3CDTF">2008-04-26T00:41:02Z</dcterms:created>
  <dcterms:modified xsi:type="dcterms:W3CDTF">2014-01-10T17:56:33Z</dcterms:modified>
</cp:coreProperties>
</file>