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7AC9F1D-D672-44CE-B980-71F0C5C877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995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85F2A2-70E5-4A99-8F2E-8540162AA8D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CE69C2-5F40-4548-96B1-7AA48ABE87B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2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FB0B01-57B5-4891-AAF6-87A6D0BA3D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88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B1EC3F-0A2A-44DD-A221-2AA9870745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6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4FDBB7-725E-4BF7-8C3C-5963A045DD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87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C09FE60-41B8-4F0D-A8C5-15CD0BAD2B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6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5752DC-A798-4DDA-BD3A-4D153606BB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15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7281B3-D3BB-495F-ACE2-86BA8E86FF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62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3B9A84-A07E-44A1-9002-DACF24140B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3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EFC214-E56F-49CE-93A2-4E5A958B8A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27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C375A3-D5A5-43EB-A546-560183512B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0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EB23DE-2E5E-430A-8DD6-B78F848DA3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11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783FA4-CF55-4D30-A470-79899241C4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83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9421F-49F9-4B06-89CA-34A1E1914F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99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0967A3E-52A6-4B70-9E66-1C87DAB848E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I'd Rather have Jesus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I’d rather have Jesus than silver or gold;</a:t>
            </a:r>
          </a:p>
          <a:p>
            <a:pPr algn="ctr"/>
            <a:r>
              <a:rPr lang="en-CA" sz="3600"/>
              <a:t>I’d rather be His than have riches untold;</a:t>
            </a:r>
          </a:p>
          <a:p>
            <a:pPr algn="ctr"/>
            <a:r>
              <a:rPr lang="en-CA" sz="3600"/>
              <a:t>I’d rather have Jesus than houses or lands;</a:t>
            </a:r>
          </a:p>
          <a:p>
            <a:pPr algn="ctr"/>
            <a:r>
              <a:rPr lang="en-CA" sz="3600"/>
              <a:t>I’d rather be led by His nail-pierced hand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     Than to be the king of a vast domain,</a:t>
            </a:r>
          </a:p>
          <a:p>
            <a:pPr algn="ctr"/>
            <a:r>
              <a:rPr lang="en-CA" sz="3600"/>
              <a:t>      Or be held in sin’s dread sway;</a:t>
            </a:r>
          </a:p>
          <a:p>
            <a:pPr algn="ctr"/>
            <a:r>
              <a:rPr lang="en-CA" sz="3600"/>
              <a:t>      I’d rather have Jesus than anything</a:t>
            </a:r>
          </a:p>
          <a:p>
            <a:pPr algn="ctr"/>
            <a:r>
              <a:rPr lang="en-CA" sz="3600"/>
              <a:t>      This world affords today.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971550"/>
            <a:ext cx="9720262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 I’d rather have Jesus than men’s applause;</a:t>
            </a:r>
          </a:p>
          <a:p>
            <a:pPr algn="ctr"/>
            <a:r>
              <a:rPr lang="en-CA" sz="3600"/>
              <a:t>I’d rather be faithful to His dear cause;</a:t>
            </a:r>
          </a:p>
          <a:p>
            <a:pPr algn="ctr"/>
            <a:r>
              <a:rPr lang="en-CA" sz="3600"/>
              <a:t>I’d rather have Jesus than worldwide fame;</a:t>
            </a:r>
          </a:p>
          <a:p>
            <a:pPr algn="ctr"/>
            <a:r>
              <a:rPr lang="en-CA" sz="3600"/>
              <a:t>I’d rather be true to His holy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Than to be the king of a vast domain,</a:t>
            </a:r>
          </a:p>
          <a:p>
            <a:pPr algn="ctr"/>
            <a:r>
              <a:rPr lang="en-CA" sz="3600"/>
              <a:t>      Or be held in sin’s dread sway;</a:t>
            </a:r>
          </a:p>
          <a:p>
            <a:pPr algn="ctr"/>
            <a:r>
              <a:rPr lang="en-CA" sz="3600"/>
              <a:t>      I’d rather have Jesus than anything</a:t>
            </a:r>
          </a:p>
          <a:p>
            <a:pPr algn="ctr"/>
            <a:r>
              <a:rPr lang="en-CA" sz="3600"/>
              <a:t>      This world affords today.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146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2008-04-26T18:24:32Z</dcterms:created>
  <dcterms:modified xsi:type="dcterms:W3CDTF">2014-01-17T23:17:29Z</dcterms:modified>
</cp:coreProperties>
</file>