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B42F1AD-E2C7-B44F-BF41-069CF0455C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10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4A3612-FC4D-2849-8FDE-4056ED0BC3B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DE34DD-09DE-7145-B470-FCD8344F8C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29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AF782E-5E0A-C348-A862-500F620799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67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7F40BC-8907-924D-BE83-4F92890F4F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5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18226B4-01A8-A041-8A10-8A83E1BF7E6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75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E43243-C8FD-6A4B-B178-1CE2B02B29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95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DDDB31-E29C-AB4C-ABFF-D1A3601314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76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028CC8-20BE-844D-A543-79937FB73E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33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CA2E84-9CAF-F644-95DE-4B20473465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096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248C05-A7E3-3F4E-8566-B4B4363606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19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007E51-1295-F44A-896C-6FB053784D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33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480527-4C23-3D4F-A2E6-3984632E48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252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3DAC41-25C8-5343-B9A7-0885E153156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74BA6EB-9451-8544-8593-9E9ED64B699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750" y="179388"/>
            <a:ext cx="9180513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If you want joy</a:t>
            </a:r>
          </a:p>
          <a:p>
            <a:pPr algn="ctr"/>
            <a:r>
              <a:rPr lang="en-CA" sz="3600"/>
              <a:t>If you want joy, real joy, wonderful joy</a:t>
            </a:r>
          </a:p>
          <a:p>
            <a:pPr algn="ctr"/>
            <a:r>
              <a:rPr lang="en-CA" sz="3600"/>
              <a:t>Let Jesus come into your heart</a:t>
            </a:r>
          </a:p>
          <a:p>
            <a:pPr algn="ctr"/>
            <a:r>
              <a:rPr lang="en-CA" sz="3600"/>
              <a:t>If you want joy, real joy, wonderful joy</a:t>
            </a:r>
          </a:p>
          <a:p>
            <a:pPr algn="ctr"/>
            <a:r>
              <a:rPr lang="en-CA" sz="3600"/>
              <a:t>Let Jesus come into your heart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Your sins He'll wash away</a:t>
            </a:r>
          </a:p>
          <a:p>
            <a:pPr algn="ctr"/>
            <a:r>
              <a:rPr lang="en-CA" sz="3600"/>
              <a:t>Your night He'll turn to day</a:t>
            </a:r>
          </a:p>
          <a:p>
            <a:pPr algn="ctr"/>
            <a:r>
              <a:rPr lang="en-CA" sz="3600"/>
              <a:t> Your life He'll make it over anew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If you want joy, real joy, wonderful joy</a:t>
            </a:r>
          </a:p>
          <a:p>
            <a:pPr algn="ctr"/>
            <a:r>
              <a:rPr lang="en-CA" sz="3600"/>
              <a:t>Let Jesus come into your heart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77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2008-04-25T22:27:13Z</dcterms:created>
  <dcterms:modified xsi:type="dcterms:W3CDTF">2014-10-15T17:45:42Z</dcterms:modified>
</cp:coreProperties>
</file>