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9DA65DC9-2016-4EFB-8200-8FCB9345514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48156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3EB5EF2-5900-4F80-A839-0B05E14D8201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23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3EB5EF2-5900-4F80-A839-0B05E14D8201}" type="slidenum">
              <a:rPr lang="en-CA"/>
              <a:pPr/>
              <a:t>2</a:t>
            </a:fld>
            <a:endParaRPr lang="en-CA"/>
          </a:p>
        </p:txBody>
      </p:sp>
      <p:sp>
        <p:nvSpPr>
          <p:cNvPr id="40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381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EC2484C-6FD9-4A28-874A-36A20C9C657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5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EF11976-49C7-48A3-ABEF-53F7F259EA7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2202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735B707-EFBB-498E-8292-D8300FB3523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9976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DBD05162-1C92-4F17-9BC9-FB6DF1F4A61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5299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8A878E5-AFA7-4B25-B7B8-C5B27F96CA1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3425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38FE897-591B-4EA5-ACB7-B1FADC152B8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8051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301FE7F-02A9-4495-8570-ED4192BE5A5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9300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9FD2B1C-81C2-4677-801A-5AB56BACC02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0362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1910DCC-FCDE-427B-8CFD-58939E9413C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4853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477FBCC-3EFE-467F-87F0-9C1F5F3FC6A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5248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E697F69-7543-48C0-BBE5-573E9D9E87A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1471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0724BBE-8C40-410A-A9A7-893DAF95ED9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2454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2D9F7E01-D39C-457A-9EF3-89A1F6B2BE73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161926"/>
            <a:ext cx="10080624" cy="739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000" u="sng" dirty="0" smtClean="0"/>
              <a:t>I’ll Be Somewhere Listening</a:t>
            </a:r>
            <a:endParaRPr lang="en-CA" sz="3000" u="sng" dirty="0"/>
          </a:p>
          <a:p>
            <a:pPr algn="ctr"/>
            <a:r>
              <a:rPr lang="en-CA" sz="3000" dirty="0" smtClean="0"/>
              <a:t>When the Saviour calls</a:t>
            </a:r>
          </a:p>
          <a:p>
            <a:pPr algn="ctr"/>
            <a:r>
              <a:rPr lang="en-CA" sz="3000" dirty="0" smtClean="0"/>
              <a:t>I will answer</a:t>
            </a:r>
          </a:p>
          <a:p>
            <a:pPr algn="ctr"/>
            <a:r>
              <a:rPr lang="en-CA" sz="3000" dirty="0" smtClean="0"/>
              <a:t>When He calls for me I will hear</a:t>
            </a:r>
          </a:p>
          <a:p>
            <a:pPr algn="ctr"/>
            <a:r>
              <a:rPr lang="en-CA" sz="3000" dirty="0" smtClean="0"/>
              <a:t>When the Saviour calls I will answer</a:t>
            </a:r>
          </a:p>
          <a:p>
            <a:pPr algn="ctr"/>
            <a:r>
              <a:rPr lang="en-CA" sz="3000" dirty="0" smtClean="0"/>
              <a:t>I’ll somewhere listening for my name</a:t>
            </a:r>
          </a:p>
          <a:p>
            <a:pPr algn="ctr"/>
            <a:r>
              <a:rPr lang="en-CA" sz="3000" dirty="0" smtClean="0"/>
              <a:t>I’ll be somewhere listening</a:t>
            </a:r>
          </a:p>
          <a:p>
            <a:pPr algn="ctr"/>
            <a:endParaRPr lang="en-CA" sz="3000" dirty="0" smtClean="0"/>
          </a:p>
          <a:p>
            <a:pPr algn="ctr"/>
            <a:r>
              <a:rPr lang="en-CA" sz="3000" dirty="0" smtClean="0"/>
              <a:t>I’ll be somewhere listening</a:t>
            </a:r>
            <a:endParaRPr lang="en-CA" sz="3000" dirty="0" smtClean="0"/>
          </a:p>
          <a:p>
            <a:pPr algn="ctr"/>
            <a:r>
              <a:rPr lang="en-CA" sz="3000" dirty="0" smtClean="0"/>
              <a:t>I’ll be somewhere listening</a:t>
            </a:r>
          </a:p>
          <a:p>
            <a:pPr algn="ctr"/>
            <a:r>
              <a:rPr lang="en-CA" sz="3000" dirty="0" smtClean="0"/>
              <a:t>I’ll be somewhere listening for my name</a:t>
            </a:r>
          </a:p>
          <a:p>
            <a:pPr algn="ctr"/>
            <a:endParaRPr lang="en-CA" sz="3000" dirty="0" smtClean="0"/>
          </a:p>
          <a:p>
            <a:pPr algn="ctr"/>
            <a:r>
              <a:rPr lang="en-CA" sz="3000" dirty="0" smtClean="0"/>
              <a:t>I’ll be somewhere listening</a:t>
            </a:r>
          </a:p>
          <a:p>
            <a:pPr algn="ctr"/>
            <a:r>
              <a:rPr lang="en-CA" sz="3000" dirty="0" smtClean="0"/>
              <a:t>I’ll be somewhere listening</a:t>
            </a:r>
          </a:p>
          <a:p>
            <a:pPr algn="ctr"/>
            <a:r>
              <a:rPr lang="en-CA" sz="3000" dirty="0" smtClean="0"/>
              <a:t>I’ll be somewhere listening for my name</a:t>
            </a:r>
          </a:p>
          <a:p>
            <a:pPr algn="ctr"/>
            <a:r>
              <a:rPr lang="en-CA" sz="3600" smtClean="0"/>
              <a:t>1/2</a:t>
            </a:r>
            <a:endParaRPr lang="en-CA" sz="3600" dirty="0"/>
          </a:p>
          <a:p>
            <a:pPr algn="ctr">
              <a:lnSpc>
                <a:spcPct val="95000"/>
              </a:lnSpc>
            </a:pPr>
            <a:r>
              <a:rPr lang="en-CA" sz="1200" dirty="0">
                <a:latin typeface="TimesNewRoman" pitchFamily="16" charset="0"/>
              </a:rPr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161926"/>
            <a:ext cx="10080624" cy="739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000" dirty="0" smtClean="0"/>
              <a:t>If my heart is right when He calls me</a:t>
            </a:r>
          </a:p>
          <a:p>
            <a:pPr algn="ctr"/>
            <a:r>
              <a:rPr lang="en-CA" sz="3000" dirty="0" smtClean="0"/>
              <a:t>If my heart is right I will hear</a:t>
            </a:r>
          </a:p>
          <a:p>
            <a:pPr algn="ctr"/>
            <a:r>
              <a:rPr lang="en-CA" sz="3000" dirty="0" smtClean="0"/>
              <a:t>If my heart is right when He calls me</a:t>
            </a:r>
          </a:p>
          <a:p>
            <a:pPr algn="ctr"/>
            <a:r>
              <a:rPr lang="en-CA" sz="3000" dirty="0" smtClean="0"/>
              <a:t>I’ll be somewhere listening for my name</a:t>
            </a:r>
          </a:p>
          <a:p>
            <a:pPr algn="ctr"/>
            <a:endParaRPr lang="en-CA" sz="3000" dirty="0"/>
          </a:p>
          <a:p>
            <a:pPr algn="ctr"/>
            <a:r>
              <a:rPr lang="en-CA" sz="3000" dirty="0" smtClean="0"/>
              <a:t>I’ll be somewhere listening</a:t>
            </a:r>
            <a:endParaRPr lang="en-CA" sz="3000" dirty="0" smtClean="0"/>
          </a:p>
          <a:p>
            <a:pPr algn="ctr"/>
            <a:r>
              <a:rPr lang="en-CA" sz="3000" dirty="0" smtClean="0"/>
              <a:t>I’ll be somewhere listening</a:t>
            </a:r>
          </a:p>
          <a:p>
            <a:pPr algn="ctr"/>
            <a:r>
              <a:rPr lang="en-CA" sz="3000" dirty="0" smtClean="0"/>
              <a:t>I’ll be somewhere listening for my name</a:t>
            </a:r>
          </a:p>
          <a:p>
            <a:pPr algn="ctr"/>
            <a:endParaRPr lang="en-CA" sz="3000" dirty="0" smtClean="0"/>
          </a:p>
          <a:p>
            <a:pPr algn="ctr"/>
            <a:r>
              <a:rPr lang="en-CA" sz="3000" dirty="0" smtClean="0"/>
              <a:t>I’ll be somewhere listening</a:t>
            </a:r>
          </a:p>
          <a:p>
            <a:pPr algn="ctr"/>
            <a:r>
              <a:rPr lang="en-CA" sz="3000" dirty="0" smtClean="0"/>
              <a:t>I’ll be somewhere listening</a:t>
            </a:r>
          </a:p>
          <a:p>
            <a:pPr algn="ctr"/>
            <a:r>
              <a:rPr lang="en-CA" sz="3000" dirty="0" smtClean="0"/>
              <a:t>I’ll be somewhere listening for my name</a:t>
            </a:r>
          </a:p>
          <a:p>
            <a:pPr algn="ctr"/>
            <a:endParaRPr lang="en-CA" sz="3000" dirty="0"/>
          </a:p>
          <a:p>
            <a:pPr algn="ctr"/>
            <a:endParaRPr lang="en-CA" sz="3000" dirty="0" smtClean="0"/>
          </a:p>
          <a:p>
            <a:pPr algn="ctr"/>
            <a:endParaRPr lang="en-CA" sz="3000" dirty="0" smtClean="0"/>
          </a:p>
          <a:p>
            <a:pPr algn="ctr"/>
            <a:r>
              <a:rPr lang="en-CA" sz="3600" dirty="0" smtClean="0"/>
              <a:t>2/2</a:t>
            </a:r>
            <a:endParaRPr lang="en-CA" sz="3600" dirty="0"/>
          </a:p>
          <a:p>
            <a:pPr algn="ctr">
              <a:lnSpc>
                <a:spcPct val="95000"/>
              </a:lnSpc>
            </a:pPr>
            <a:r>
              <a:rPr lang="en-CA" sz="1200" dirty="0">
                <a:latin typeface="TimesNewRoman" pitchFamily="16" charset="0"/>
              </a:rPr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897847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137</Words>
  <Application>Microsoft Office PowerPoint</Application>
  <PresentationFormat>Custom</PresentationFormat>
  <Paragraphs>36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12</cp:revision>
  <cp:lastPrinted>1601-01-01T00:00:00Z</cp:lastPrinted>
  <dcterms:created xsi:type="dcterms:W3CDTF">2008-04-25T18:39:53Z</dcterms:created>
  <dcterms:modified xsi:type="dcterms:W3CDTF">2014-04-06T02:12:10Z</dcterms:modified>
</cp:coreProperties>
</file>