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472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0A764F7E-FFA3-4E42-8D35-D29D16D706A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236340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B1907A-A228-49FF-BE48-987F844CD886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40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87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7E2F2B-A3D4-4D33-827F-C9FFAA1B25A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53219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E233E10-EDB3-4281-B4CC-4DBA6B96896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26153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A0D1F62-47AA-4BB4-8D1E-B6AA04A1536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034525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FF2B469-8258-4CB9-9199-2233C9F345E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2141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1AE6FC-6262-4E54-9641-DDB62AD84DF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715232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294B52-57C5-470D-B75A-4DF384B1C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50702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348C519-05A6-4B1F-8C66-3B7B45DA4E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659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D648285-661C-4741-9436-8A9E8A3B06C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0132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0FA5364-8B14-400C-BC27-19F0078FD8A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07871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BFEC70-D3C9-460B-BD2F-350959910E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4874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78AE1D5-10CC-4F5F-BE9D-3E2C65CF97CB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054056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B4615F-2772-4CF6-BF38-FE100772A2F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8957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391BEE5-64FD-457B-9470-4A146F74665B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92112" y="198437"/>
            <a:ext cx="9359900" cy="7361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6768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altLang="en-US" sz="3600" u="sng" dirty="0">
                <a:latin typeface="TimesNewRoman" pitchFamily="16" charset="0"/>
              </a:rPr>
              <a:t>I'm So Glad Jesus lifted me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I’m so glad Jesus lifted 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I’m so glad Jesus lifted 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I’m so glad Jesus lifted 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singing glory, hallelujah!  Jesus lifted 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Satan had me bound, but Jesus </a:t>
            </a:r>
            <a:r>
              <a:rPr lang="en-CA" altLang="en-US" sz="3600" dirty="0" smtClean="0">
                <a:latin typeface="TimesNewRoman" pitchFamily="16" charset="0"/>
              </a:rPr>
              <a:t>set me free</a:t>
            </a:r>
            <a:r>
              <a:rPr lang="en-CA" altLang="en-US" sz="3600" dirty="0" smtClean="0">
                <a:latin typeface="TimesNewRoman" pitchFamily="16" charset="0"/>
              </a:rPr>
              <a:t>.</a:t>
            </a: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Satan had me bound, but Jesus </a:t>
            </a:r>
            <a:r>
              <a:rPr lang="en-CA" altLang="en-US" sz="3600" dirty="0" smtClean="0">
                <a:latin typeface="TimesNewRoman" pitchFamily="16" charset="0"/>
              </a:rPr>
              <a:t>set me free</a:t>
            </a:r>
            <a:r>
              <a:rPr lang="en-CA" altLang="en-US" sz="3600" dirty="0" smtClean="0">
                <a:latin typeface="TimesNewRoman" pitchFamily="16" charset="0"/>
              </a:rPr>
              <a:t>.</a:t>
            </a: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Satan had me bound, but Jesus </a:t>
            </a:r>
            <a:r>
              <a:rPr lang="en-CA" altLang="en-US" sz="3600" dirty="0" smtClean="0">
                <a:latin typeface="TimesNewRoman" pitchFamily="16" charset="0"/>
              </a:rPr>
              <a:t>set </a:t>
            </a:r>
            <a:r>
              <a:rPr lang="en-CA" altLang="en-US" sz="3600" smtClean="0">
                <a:latin typeface="TimesNewRoman" pitchFamily="16" charset="0"/>
              </a:rPr>
              <a:t>me free</a:t>
            </a:r>
            <a:r>
              <a:rPr lang="en-CA" altLang="en-US" sz="3600" smtClean="0">
                <a:latin typeface="TimesNewRoman" pitchFamily="16" charset="0"/>
              </a:rPr>
              <a:t>.</a:t>
            </a:r>
            <a:endParaRPr lang="en-CA" altLang="en-US" sz="3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singing glory, hallelujah!  Jesus lifted me.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I'm on my way to heaven, shouting victory,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I'm on my way to heaven, shouting victory,</a:t>
            </a:r>
          </a:p>
          <a:p>
            <a:pPr algn="ctr">
              <a:lnSpc>
                <a:spcPct val="95000"/>
              </a:lnSpc>
            </a:pPr>
            <a:r>
              <a:rPr lang="en-CA" altLang="en-US" sz="3600" dirty="0">
                <a:latin typeface="TimesNewRoman" pitchFamily="16" charset="0"/>
              </a:rPr>
              <a:t>I'm on my way to heaven, shouting victory,</a:t>
            </a:r>
          </a:p>
          <a:p>
            <a:pPr algn="ctr">
              <a:lnSpc>
                <a:spcPct val="95000"/>
              </a:lnSpc>
            </a:pPr>
            <a:endParaRPr lang="en-CA" altLang="en-US" sz="2600" dirty="0">
              <a:latin typeface="TimesNewRoman" pitchFamily="16" charset="0"/>
            </a:endParaRPr>
          </a:p>
          <a:p>
            <a:pPr algn="ctr">
              <a:lnSpc>
                <a:spcPct val="95000"/>
              </a:lnSpc>
            </a:pPr>
            <a:r>
              <a:rPr lang="en-CA" altLang="en-US" sz="2600" dirty="0">
                <a:latin typeface="TimesNewRoman" pitchFamily="16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altLang="en-US" sz="1200" dirty="0">
                <a:latin typeface="TimesNewRoman" pitchFamily="16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114</Words>
  <Application>Microsoft Macintosh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Michelle Martens</cp:lastModifiedBy>
  <cp:revision>7</cp:revision>
  <cp:lastPrinted>1601-01-01T00:00:00Z</cp:lastPrinted>
  <dcterms:created xsi:type="dcterms:W3CDTF">2008-04-25T18:39:53Z</dcterms:created>
  <dcterms:modified xsi:type="dcterms:W3CDTF">2014-07-06T19:59:16Z</dcterms:modified>
</cp:coreProperties>
</file>