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CB8FD4B-0525-B848-BE9E-7A45CB952E2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6587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33583D-791E-A043-80B8-91BC6B5FF5C6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DFF2C4-E554-D040-AD5F-B201ECE9EDB9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C48DA3-2BE9-4C4C-BB1F-0033FFC5DA0E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C48E60-AB52-4441-8133-7E4840F94C0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37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41212E-4AD7-824E-98F8-8E5FE7AB0C3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342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84DF6E-39AB-6046-ABE2-5FF2EC309C1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3244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188A3CD-653F-4F4D-81D6-79CC5960A3E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408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E06DAA-7796-A047-91D2-3A183F04F5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60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12EC71-F188-AF4D-980C-236972EA4F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865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1D0AEB-16CD-204E-B280-56C81B7FDD5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083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C79E4E-9A11-0042-8BB9-29BF25CC152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629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D372EB-CB18-A542-8550-82DFBE3337D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005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86BF0F-A306-A64F-AF1A-41C12DF006D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474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A1252A-1F9B-A14D-B7AD-75B52D6EB2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815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664D97-C74A-4D4C-B715-75D7272E35F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378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0EB3BEF-6B1D-8445-8B41-79E30EBB141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439863" y="971550"/>
            <a:ext cx="7199312" cy="618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9695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2800" u="sng"/>
              <a:t>Jesus, Jesus</a:t>
            </a:r>
          </a:p>
          <a:p>
            <a:pPr algn="ctr"/>
            <a:endParaRPr lang="en-CA" sz="2800" u="sng"/>
          </a:p>
          <a:p>
            <a:pPr algn="ctr"/>
            <a:r>
              <a:rPr lang="en-CA" sz="2800"/>
              <a:t>Jesus, Jesus, one touch of Your hand</a:t>
            </a:r>
          </a:p>
          <a:p>
            <a:pPr algn="ctr"/>
            <a:r>
              <a:rPr lang="en-CA" sz="2800"/>
              <a:t>I am healed and I am whole.</a:t>
            </a:r>
          </a:p>
          <a:p>
            <a:pPr algn="ctr"/>
            <a:r>
              <a:rPr lang="en-CA" sz="2800"/>
              <a:t>Jesus, Jesus, one glimpse of Your face</a:t>
            </a:r>
          </a:p>
          <a:p>
            <a:pPr algn="ctr"/>
            <a:r>
              <a:rPr lang="en-CA" sz="2800"/>
              <a:t>Brings fire to my soul.</a:t>
            </a:r>
          </a:p>
          <a:p>
            <a:pPr algn="ctr"/>
            <a:endParaRPr lang="en-CA" sz="2800"/>
          </a:p>
          <a:p>
            <a:pPr algn="ctr"/>
            <a:endParaRPr lang="en-CA" sz="2800"/>
          </a:p>
          <a:p>
            <a:pPr algn="ctr"/>
            <a:r>
              <a:rPr lang="en-CA" sz="2800"/>
              <a:t>And Jesus, I come,</a:t>
            </a:r>
          </a:p>
          <a:p>
            <a:pPr algn="ctr"/>
            <a:r>
              <a:rPr lang="en-CA" sz="2800"/>
              <a:t>Beholding Your face</a:t>
            </a:r>
          </a:p>
          <a:p>
            <a:pPr algn="ctr"/>
            <a:r>
              <a:rPr lang="en-CA" sz="2800"/>
              <a:t>I am changed from glory to glory.</a:t>
            </a:r>
          </a:p>
          <a:p>
            <a:pPr algn="ctr"/>
            <a:r>
              <a:rPr lang="en-CA" sz="2800"/>
              <a:t>And now I see, and now I know,</a:t>
            </a:r>
          </a:p>
          <a:p>
            <a:pPr algn="ctr"/>
            <a:r>
              <a:rPr lang="en-CA" sz="2800"/>
              <a:t>One touch of Your life</a:t>
            </a:r>
          </a:p>
          <a:p>
            <a:pPr algn="ctr"/>
            <a:r>
              <a:rPr lang="en-CA" sz="2800"/>
              <a:t>Brings glory to my soul.</a:t>
            </a:r>
          </a:p>
          <a:p>
            <a:pPr algn="ctr"/>
            <a:r>
              <a:rPr lang="en-CA" sz="28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619250" y="1331913"/>
            <a:ext cx="7019925" cy="601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9695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2800"/>
              <a:t>Jesus, Jesus, from darkness to light</a:t>
            </a:r>
          </a:p>
          <a:p>
            <a:pPr algn="ctr"/>
            <a:r>
              <a:rPr lang="en-CA" sz="2800"/>
              <a:t>My life overflows.</a:t>
            </a:r>
          </a:p>
          <a:p>
            <a:pPr algn="ctr"/>
            <a:r>
              <a:rPr lang="en-CA" sz="2800"/>
              <a:t>Jesus, Jesus, Your mercy and grace</a:t>
            </a:r>
          </a:p>
          <a:p>
            <a:pPr algn="ctr"/>
            <a:r>
              <a:rPr lang="en-CA" sz="2800"/>
              <a:t>Like a river flowing down</a:t>
            </a:r>
          </a:p>
          <a:p>
            <a:pPr algn="ctr"/>
            <a:endParaRPr lang="en-CA" sz="2800"/>
          </a:p>
          <a:p>
            <a:pPr algn="ctr"/>
            <a:endParaRPr lang="en-CA" sz="2800"/>
          </a:p>
          <a:p>
            <a:pPr algn="ctr"/>
            <a:endParaRPr lang="en-CA" sz="2800"/>
          </a:p>
          <a:p>
            <a:pPr algn="ctr"/>
            <a:r>
              <a:rPr lang="en-CA" sz="2800"/>
              <a:t>And Jesus, I come,</a:t>
            </a:r>
          </a:p>
          <a:p>
            <a:pPr algn="ctr"/>
            <a:r>
              <a:rPr lang="en-CA" sz="2800"/>
              <a:t>Beholding Your face</a:t>
            </a:r>
          </a:p>
          <a:p>
            <a:pPr algn="ctr"/>
            <a:r>
              <a:rPr lang="en-CA" sz="2800"/>
              <a:t>I am changed from glory to glory.</a:t>
            </a:r>
          </a:p>
          <a:p>
            <a:pPr algn="ctr"/>
            <a:r>
              <a:rPr lang="en-CA" sz="2800"/>
              <a:t>And now I see, and now I know,</a:t>
            </a:r>
          </a:p>
          <a:p>
            <a:pPr algn="ctr"/>
            <a:r>
              <a:rPr lang="en-CA" sz="2800"/>
              <a:t>One touch of Your life</a:t>
            </a:r>
          </a:p>
          <a:p>
            <a:pPr algn="ctr"/>
            <a:r>
              <a:rPr lang="en-CA" sz="2800"/>
              <a:t>Brings glory to my soul.</a:t>
            </a:r>
          </a:p>
          <a:p>
            <a:pPr algn="ctr"/>
            <a:r>
              <a:rPr lang="en-CA" sz="2800"/>
              <a:t>(repeat)	</a:t>
            </a:r>
          </a:p>
          <a:p>
            <a:pPr algn="ctr"/>
            <a:r>
              <a:rPr lang="en-CA" sz="2800"/>
              <a:t>2/3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2160588" y="1044575"/>
            <a:ext cx="6300787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9695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2800"/>
              <a:t>And now I see, and now I know,</a:t>
            </a:r>
          </a:p>
          <a:p>
            <a:pPr algn="ctr"/>
            <a:r>
              <a:rPr lang="en-CA" sz="2800"/>
              <a:t>One touch of Your life</a:t>
            </a:r>
          </a:p>
          <a:p>
            <a:pPr algn="ctr"/>
            <a:r>
              <a:rPr lang="en-CA" sz="2800"/>
              <a:t>Brings glory to my soul.</a:t>
            </a:r>
          </a:p>
          <a:p>
            <a:pPr algn="ctr"/>
            <a:r>
              <a:rPr lang="en-CA" sz="2800"/>
              <a:t>And now I see, and now I know,</a:t>
            </a:r>
          </a:p>
          <a:p>
            <a:pPr algn="ctr"/>
            <a:r>
              <a:rPr lang="en-CA" sz="2800"/>
              <a:t>One touch of your life</a:t>
            </a:r>
          </a:p>
          <a:p>
            <a:pPr algn="ctr"/>
            <a:r>
              <a:rPr lang="en-CA" sz="2800"/>
              <a:t>Brings glory to my soul.</a:t>
            </a:r>
          </a:p>
          <a:p>
            <a:pPr algn="ctr"/>
            <a:endParaRPr lang="en-CA" sz="2800"/>
          </a:p>
          <a:p>
            <a:pPr algn="ctr"/>
            <a:endParaRPr lang="en-CA" sz="2800"/>
          </a:p>
          <a:p>
            <a:pPr algn="ctr"/>
            <a:r>
              <a:rPr lang="en-CA" sz="2800"/>
              <a:t>Jesus, Jesus.</a:t>
            </a:r>
          </a:p>
          <a:p>
            <a:pPr algn="ctr"/>
            <a:r>
              <a:rPr lang="en-CA" sz="2800"/>
              <a:t>Jesus, Jesus.</a:t>
            </a:r>
          </a:p>
          <a:p>
            <a:pPr algn="ctr"/>
            <a:r>
              <a:rPr lang="en-CA" sz="2800"/>
              <a:t>Jesus, Jesus.</a:t>
            </a:r>
          </a:p>
          <a:p>
            <a:pPr algn="ctr"/>
            <a:r>
              <a:rPr lang="en-CA" sz="2800"/>
              <a:t>Jesus, Jesus. </a:t>
            </a:r>
          </a:p>
          <a:p>
            <a:pPr algn="ctr"/>
            <a:endParaRPr lang="en-CA" sz="2800"/>
          </a:p>
          <a:p>
            <a:pPr algn="ctr"/>
            <a:r>
              <a:rPr lang="en-CA" sz="2800"/>
              <a:t>3/3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208</Words>
  <Application>Microsoft Macintosh PowerPoint</Application>
  <PresentationFormat>Custom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2008-04-26T00:41:02Z</dcterms:created>
  <dcterms:modified xsi:type="dcterms:W3CDTF">2014-10-15T17:50:06Z</dcterms:modified>
</cp:coreProperties>
</file>