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8EC0C2E-04B6-B442-B677-B2C2817567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981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CDBFA3-23C4-144B-8760-C991E50F80C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9C8CB3-12D3-F14D-9B6B-FFDA9F7CA2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69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A9AF55-EB18-AC47-B384-7515F6D097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15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D85EA3-71F9-F645-AE39-943B0C8A89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01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CA69523-2B82-D547-A4DB-18253F8015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6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66344B-3CA1-944E-B7DA-28F164D759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83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55A741-CA4D-C541-A494-0FA27137BA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73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6AB235-CC67-7144-9758-D280F3FF90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9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931297-D08B-434D-B1BC-046D6D13C7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98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E71BBC-2B2D-D04B-A2FA-1B6259D1AB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29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72C974-EF5F-8640-BC01-1EA993A64C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4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4B7DB6-57F7-0449-801E-D2C686EEBE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849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7FE183-3DD5-4F40-B820-81183759C4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17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6ED0203-02C8-8D45-B606-5CB965F9D2E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1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39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000" u="sng">
                <a:latin typeface="TimesNewRoman" charset="0"/>
                <a:cs typeface="TimesNewRoman" charset="0"/>
              </a:rPr>
              <a:t>Jesus Loves Me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Jesus loves me! This I know, For the Bible tells me so;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Little ones to Him belong, They are weak but He is strong.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Yes, Jesus loves me! (x3)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 Bible tells me so.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Jesus loves me! He who died, Heaven's gate to open wide;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He will wash away my sin, Let His little child come in.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Yes, Jesus loves me! (x3)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 Bible tells me so.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Jesus loves me! He will stay, Close beside me all the way;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He's prepared a home for me, And some day His face I'll see.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Yes, Jesus loves me! (x3)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 Bible tells me so.</a:t>
            </a:r>
          </a:p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141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2014-10-15T17:48:02Z</dcterms:modified>
</cp:coreProperties>
</file>