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29C0FC5-F2AA-9344-AE71-6B3A3E33E5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91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B2F754-81BB-744F-A402-1BA51FA708FF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4864A9-13CC-8D46-81C7-775A053C5004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113598-CD3B-1B4E-80E4-6B423CF244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222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4B51B-0510-3B4E-8C58-D9FCA91D3E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18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B6DB40-4D2B-524E-BCF9-90AC096C52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224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34F36AB-C3D5-0B4E-A3A8-056571BE366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73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98D717-911C-FB44-8B11-41CBEDD20C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155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30D413-A65D-0B44-AA78-B94CAEB334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95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1B2122-18A3-3C42-BF6E-03CFB7DF6E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59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F70521-E0B1-8F42-95E6-47D8FE5ED3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9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A0E415-EDFB-204B-ACDD-8D91425794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446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3E5F98-23BB-B540-B1B2-FA1D450AF5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256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768584-B962-7B4E-A1A8-785D5F3DDA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6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81768F-5321-B04B-8B50-BD34130ED16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04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49AE714-B2F7-5F4A-A5F8-20FFA433A94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King Jesus is All</a:t>
            </a:r>
          </a:p>
          <a:p>
            <a:pPr algn="ctr"/>
            <a:r>
              <a:rPr lang="en-CA" sz="3600"/>
              <a:t> King Jesus is all</a:t>
            </a:r>
          </a:p>
          <a:p>
            <a:pPr algn="ctr"/>
            <a:r>
              <a:rPr lang="en-CA" sz="3600"/>
              <a:t>my all in all</a:t>
            </a:r>
          </a:p>
          <a:p>
            <a:pPr algn="ctr"/>
            <a:r>
              <a:rPr lang="en-CA" sz="3600"/>
              <a:t>And I know that he’ll answer</a:t>
            </a:r>
          </a:p>
          <a:p>
            <a:pPr algn="ctr"/>
            <a:r>
              <a:rPr lang="en-CA" sz="3600"/>
              <a:t>Me when I call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Walking by my side</a:t>
            </a:r>
          </a:p>
          <a:p>
            <a:pPr algn="ctr"/>
            <a:r>
              <a:rPr lang="en-CA" sz="3600"/>
              <a:t>I’m satisfied</a:t>
            </a:r>
          </a:p>
          <a:p>
            <a:pPr algn="ctr"/>
            <a:r>
              <a:rPr lang="en-CA" sz="3600"/>
              <a:t>King Jesus is all</a:t>
            </a:r>
          </a:p>
          <a:p>
            <a:pPr algn="ctr"/>
            <a:r>
              <a:rPr lang="en-CA" sz="3600"/>
              <a:t>My all in all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 Well, I went out to meet the Lord (oh yeah)</a:t>
            </a:r>
          </a:p>
          <a:p>
            <a:pPr algn="ctr"/>
            <a:r>
              <a:rPr lang="en-CA" sz="3600"/>
              <a:t>I got down on my knees (Uh huh)</a:t>
            </a:r>
          </a:p>
          <a:p>
            <a:pPr algn="ctr"/>
            <a:r>
              <a:rPr lang="en-CA" sz="3600"/>
              <a:t>I said my very first prayer (Amen)</a:t>
            </a:r>
          </a:p>
          <a:p>
            <a:pPr algn="ctr"/>
            <a:r>
              <a:rPr lang="en-CA" sz="3600"/>
              <a:t>You know the Holy Ghost met me there (well, well, well)</a:t>
            </a:r>
          </a:p>
          <a:p>
            <a:pPr algn="ctr"/>
            <a:r>
              <a:rPr lang="en-CA" sz="3600"/>
              <a:t>I stepped on the rock (clap)</a:t>
            </a:r>
          </a:p>
          <a:p>
            <a:pPr algn="ctr"/>
            <a:r>
              <a:rPr lang="en-CA" sz="3600"/>
              <a:t>The rock was sound. (uhh)</a:t>
            </a:r>
          </a:p>
          <a:p>
            <a:pPr algn="ctr"/>
            <a:r>
              <a:rPr lang="en-CA" sz="3600"/>
              <a:t>Oh the love of God came a tumbling down</a:t>
            </a:r>
          </a:p>
          <a:p>
            <a:pPr algn="ctr"/>
            <a:r>
              <a:rPr lang="en-CA" sz="3600"/>
              <a:t>The reason I know</a:t>
            </a:r>
          </a:p>
          <a:p>
            <a:pPr algn="ctr"/>
            <a:r>
              <a:rPr lang="en-CA" sz="3600"/>
              <a:t>That he saved my soul</a:t>
            </a:r>
          </a:p>
          <a:p>
            <a:pPr algn="ctr"/>
            <a:r>
              <a:rPr lang="en-CA" sz="3600"/>
              <a:t>Was I dug down deep and I found pure gold</a:t>
            </a:r>
          </a:p>
          <a:p>
            <a:pPr algn="ctr"/>
            <a:r>
              <a:rPr lang="en-CA" sz="3600"/>
              <a:t>2/2</a:t>
            </a:r>
          </a:p>
          <a:p>
            <a:pPr algn="ctr"/>
            <a:endParaRPr lang="en-CA" sz="3600"/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141</Words>
  <Application>Microsoft Macintosh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2014-10-15T17:49:51Z</dcterms:modified>
</cp:coreProperties>
</file>