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1655DBB-5F18-4BE7-A1E3-CF2B55E0C32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63362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11B1D0-6188-41FF-A098-560C703A74E0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19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A9AC8D-2659-41CD-949D-4ABC4C303B1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389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2DE92C-CDA1-46F6-AA49-1EABD6548B2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9238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34A405-4CAB-49C6-816C-877D70AA92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31526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CC457FB-5C1D-4489-A97C-1B79C5D7F77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2861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A470A3-78A2-495E-88FB-E88132627D2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344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9E1186-6972-446E-88E8-D1E751731F9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235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BD58A6-8F52-455B-8369-B455730AED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6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3FF76F-C7B7-4A5B-A63B-484B00825D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6450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9BE414-6A20-4A86-8FEF-517B530C33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1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6E2AF1-204F-40F4-BA19-E942568A5B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5975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AFE975-EE21-4E1E-8FBE-8CA88BCD46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1103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135015-B842-448C-ACBF-DF8D360DE30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088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005D4EE-F8EF-40F9-8388-D66920BC0FEA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/>
              <a:t>King of Kings</a:t>
            </a:r>
          </a:p>
          <a:p>
            <a:pPr algn="ctr"/>
            <a:endParaRPr lang="en-CA" altLang="en-US" sz="3600" u="sng" dirty="0"/>
          </a:p>
          <a:p>
            <a:pPr algn="ctr"/>
            <a:r>
              <a:rPr lang="en-CA" altLang="en-US" sz="3600" dirty="0"/>
              <a:t>King of kings and Lord of lords, glory</a:t>
            </a:r>
          </a:p>
          <a:p>
            <a:pPr algn="ctr"/>
            <a:r>
              <a:rPr lang="en-CA" altLang="en-US" sz="3600" dirty="0"/>
              <a:t>Hallelujah</a:t>
            </a:r>
          </a:p>
          <a:p>
            <a:pPr algn="ctr"/>
            <a:r>
              <a:rPr lang="en-CA" altLang="en-US" sz="3600" dirty="0"/>
              <a:t>King of kings and Lord of lords, glory</a:t>
            </a:r>
          </a:p>
          <a:p>
            <a:pPr algn="ctr"/>
            <a:r>
              <a:rPr lang="en-CA" altLang="en-US" sz="3600" dirty="0"/>
              <a:t>Hallelujah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Jesus Prince of Peace, glory</a:t>
            </a:r>
          </a:p>
          <a:p>
            <a:pPr algn="ctr"/>
            <a:r>
              <a:rPr lang="en-CA" altLang="en-US" sz="3600" dirty="0"/>
              <a:t>Hallelujah</a:t>
            </a:r>
          </a:p>
          <a:p>
            <a:pPr algn="ctr"/>
            <a:r>
              <a:rPr lang="en-CA" altLang="en-US" sz="3600" dirty="0"/>
              <a:t>Jesus Prince of Peace, glory</a:t>
            </a:r>
          </a:p>
          <a:p>
            <a:pPr algn="ctr"/>
            <a:r>
              <a:rPr lang="en-CA" altLang="en-US" sz="3600" dirty="0"/>
              <a:t>Hallelujah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2008-04-26T18:24:32Z</dcterms:created>
  <dcterms:modified xsi:type="dcterms:W3CDTF">2014-09-13T03:26:12Z</dcterms:modified>
</cp:coreProperties>
</file>