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2B70C71-984E-4044-B7DF-F010B29092A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0730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AF37D7-07A9-CA45-9BA3-7B47D70EF7DC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0F5CB9-8C4F-9A47-B49E-9FCC5582C8CC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E05EB2-EFB0-1B45-8EF6-D24CEE12E48C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2C5A4E-C9A3-1B4E-8483-20E6DD21542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636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F5FC45-ADAD-B24C-A478-23A72E25E42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349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75A7BA-6787-0A4F-83C2-4847B4C084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6854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7C0D4C6-4504-F44D-911F-62878A8EA4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730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33F004-A3CA-3747-B23B-E68BABD64DD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441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3F23F8-3CB5-FC4F-8FCD-0FF6E2CEBA3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099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B5A2D8-FEBB-CD45-88DB-BE84E6FE392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780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2E0761-10E6-B046-A082-8A972452793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495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CB1688-F73D-D341-BDD4-FD1BB7094BA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857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183637-520E-304D-9F9E-61443A703E2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928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5E2350-931B-864E-BCB3-5E54E65E640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376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0561A7-88DF-FE47-8491-1050305CF2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15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40CB2320-E93E-B54D-8A78-3EA747C9126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360363"/>
            <a:ext cx="10080625" cy="728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>
                <a:cs typeface="TimesNewRoman" charset="0"/>
              </a:rPr>
              <a:t>Let There be Praise</a:t>
            </a:r>
          </a:p>
          <a:p>
            <a:pPr algn="ctr"/>
            <a:r>
              <a:rPr lang="en-CA" sz="3600">
                <a:cs typeface="TimesNewRoman" charset="0"/>
              </a:rPr>
              <a:t>Let there be praise, let there be joy in our hearts.</a:t>
            </a:r>
          </a:p>
          <a:p>
            <a:pPr algn="ctr"/>
            <a:r>
              <a:rPr lang="en-CA" sz="3600">
                <a:cs typeface="TimesNewRoman" charset="0"/>
              </a:rPr>
              <a:t>Sing to the Lord, give Him the glory (glory)!</a:t>
            </a:r>
          </a:p>
          <a:p>
            <a:pPr algn="ctr"/>
            <a:r>
              <a:rPr lang="en-CA" sz="3600">
                <a:cs typeface="TimesNewRoman" charset="0"/>
              </a:rPr>
              <a:t>Let there be praise, let there be joy in our hearts.</a:t>
            </a:r>
          </a:p>
          <a:p>
            <a:pPr algn="ctr"/>
            <a:r>
              <a:rPr lang="en-CA" sz="3600">
                <a:cs typeface="TimesNewRoman" charset="0"/>
              </a:rPr>
              <a:t>Forevermore, let His love fill the air</a:t>
            </a:r>
          </a:p>
          <a:p>
            <a:pPr algn="ctr"/>
            <a:r>
              <a:rPr lang="en-CA" sz="3600">
                <a:cs typeface="TimesNewRoman" charset="0"/>
              </a:rPr>
              <a:t>And let there be praise.</a:t>
            </a:r>
          </a:p>
          <a:p>
            <a:pPr algn="ctr"/>
            <a:r>
              <a:rPr lang="en-CA" sz="3600">
                <a:cs typeface="TimesNewRoman" charset="0"/>
              </a:rPr>
              <a:t>He inhabits the praise of his people, and dwells deep within.</a:t>
            </a:r>
          </a:p>
          <a:p>
            <a:pPr algn="ctr"/>
            <a:r>
              <a:rPr lang="en-CA" sz="3600">
                <a:cs typeface="TimesNewRoman" charset="0"/>
              </a:rPr>
              <a:t>The peace that He gives, none can equal, </a:t>
            </a:r>
          </a:p>
          <a:p>
            <a:pPr algn="ctr"/>
            <a:r>
              <a:rPr lang="en-CA" sz="3600">
                <a:cs typeface="TimesNewRoman" charset="0"/>
              </a:rPr>
              <a:t>His love it knows no end.</a:t>
            </a:r>
          </a:p>
          <a:p>
            <a:pPr algn="ctr"/>
            <a:r>
              <a:rPr lang="en-CA" sz="3600">
                <a:cs typeface="TimesNewRoman" charset="0"/>
              </a:rPr>
              <a:t>So lift your voices, with gladness sing.</a:t>
            </a:r>
          </a:p>
          <a:p>
            <a:pPr algn="ctr"/>
            <a:r>
              <a:rPr lang="en-CA" sz="3600">
                <a:cs typeface="TimesNewRoman" charset="0"/>
              </a:rPr>
              <a:t>Proclaiming through all the earth that Jesus Christ is King!</a:t>
            </a:r>
          </a:p>
          <a:p>
            <a:pPr algn="ctr"/>
            <a:r>
              <a:rPr lang="en-CA" sz="2600">
                <a:cs typeface="TimesNewRoman" charset="0"/>
              </a:rPr>
              <a:t>1/3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>
                <a:cs typeface="TimesNewRoman" charset="0"/>
              </a:rPr>
              <a:t>Let there be praise, let there be joy in our hearts.</a:t>
            </a:r>
          </a:p>
          <a:p>
            <a:pPr algn="ctr"/>
            <a:r>
              <a:rPr lang="en-CA" sz="3600">
                <a:cs typeface="TimesNewRoman" charset="0"/>
              </a:rPr>
              <a:t>Sing to the Lord, give Him the glory (glory)!</a:t>
            </a:r>
          </a:p>
          <a:p>
            <a:pPr algn="ctr"/>
            <a:r>
              <a:rPr lang="en-CA" sz="3600">
                <a:cs typeface="TimesNewRoman" charset="0"/>
              </a:rPr>
              <a:t>Let there be praise, let there be joy in our hearts.</a:t>
            </a:r>
          </a:p>
          <a:p>
            <a:pPr algn="ctr"/>
            <a:r>
              <a:rPr lang="en-CA" sz="3600">
                <a:cs typeface="TimesNewRoman" charset="0"/>
              </a:rPr>
              <a:t>Forevermore, let His love fill the air</a:t>
            </a:r>
          </a:p>
          <a:p>
            <a:pPr algn="ctr"/>
            <a:r>
              <a:rPr lang="en-CA" sz="3600">
                <a:cs typeface="TimesNewRoman" charset="0"/>
              </a:rPr>
              <a:t>And let there be praise.</a:t>
            </a: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r>
              <a:rPr lang="en-CA" sz="3600">
                <a:cs typeface="TimesNewRoman" charset="0"/>
              </a:rPr>
              <a:t>When the Spirit of God is within us</a:t>
            </a:r>
          </a:p>
          <a:p>
            <a:pPr algn="ctr"/>
            <a:r>
              <a:rPr lang="en-CA" sz="3600">
                <a:cs typeface="TimesNewRoman" charset="0"/>
              </a:rPr>
              <a:t>we will overcome</a:t>
            </a:r>
          </a:p>
          <a:p>
            <a:pPr algn="ctr"/>
            <a:r>
              <a:rPr lang="en-CA" sz="3600">
                <a:cs typeface="TimesNewRoman" charset="0"/>
              </a:rPr>
              <a:t>In our weakness His strength will defend us</a:t>
            </a:r>
          </a:p>
          <a:p>
            <a:pPr algn="ctr"/>
            <a:r>
              <a:rPr lang="en-CA" sz="3600">
                <a:cs typeface="TimesNewRoman" charset="0"/>
              </a:rPr>
              <a:t>when His praise is on our tongue</a:t>
            </a:r>
          </a:p>
          <a:p>
            <a:pPr algn="ctr"/>
            <a:r>
              <a:rPr lang="en-CA" sz="3600">
                <a:cs typeface="TimesNewRoman" charset="0"/>
              </a:rPr>
              <a:t>So lift your voices; with gladness sing</a:t>
            </a:r>
          </a:p>
          <a:p>
            <a:pPr algn="ctr"/>
            <a:r>
              <a:rPr lang="en-CA" sz="3600">
                <a:cs typeface="TimesNewRoman" charset="0"/>
              </a:rPr>
              <a:t>proclaim through all the earth</a:t>
            </a:r>
          </a:p>
          <a:p>
            <a:pPr algn="ctr"/>
            <a:r>
              <a:rPr lang="en-CA" sz="3600">
                <a:cs typeface="TimesNewRoman" charset="0"/>
              </a:rPr>
              <a:t>that Jesus Christ is King</a:t>
            </a:r>
          </a:p>
          <a:p>
            <a:pPr algn="ctr"/>
            <a:r>
              <a:rPr lang="en-CA" sz="3600">
                <a:cs typeface="TimesNewRoman" charset="0"/>
              </a:rPr>
              <a:t>2/3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684213" y="2087563"/>
            <a:ext cx="8999537" cy="469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>
                <a:cs typeface="TimesNewRoman" charset="0"/>
              </a:rPr>
              <a:t>Let there be praise, </a:t>
            </a:r>
          </a:p>
          <a:p>
            <a:pPr algn="ctr"/>
            <a:r>
              <a:rPr lang="en-CA" sz="3600">
                <a:cs typeface="TimesNewRoman" charset="0"/>
              </a:rPr>
              <a:t>let there be joy in our hearts.</a:t>
            </a:r>
          </a:p>
          <a:p>
            <a:pPr algn="ctr"/>
            <a:r>
              <a:rPr lang="en-CA" sz="3600">
                <a:cs typeface="TimesNewRoman" charset="0"/>
              </a:rPr>
              <a:t>Sing to the Lord, give Him the glory (glory)!</a:t>
            </a:r>
          </a:p>
          <a:p>
            <a:pPr algn="ctr"/>
            <a:r>
              <a:rPr lang="en-CA" sz="3600">
                <a:cs typeface="TimesNewRoman" charset="0"/>
              </a:rPr>
              <a:t>Let there be praise, </a:t>
            </a:r>
          </a:p>
          <a:p>
            <a:pPr algn="ctr"/>
            <a:r>
              <a:rPr lang="en-CA" sz="3600">
                <a:cs typeface="TimesNewRoman" charset="0"/>
              </a:rPr>
              <a:t>let there be joy in our hearts.</a:t>
            </a:r>
          </a:p>
          <a:p>
            <a:pPr algn="ctr"/>
            <a:r>
              <a:rPr lang="en-CA" sz="3600">
                <a:cs typeface="TimesNewRoman" charset="0"/>
              </a:rPr>
              <a:t>Forevermore, let His love fill the air</a:t>
            </a:r>
          </a:p>
          <a:p>
            <a:pPr algn="ctr"/>
            <a:r>
              <a:rPr lang="en-CA" sz="3600">
                <a:cs typeface="TimesNewRoman" charset="0"/>
              </a:rPr>
              <a:t>And let there be praise.</a:t>
            </a: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r>
              <a:rPr lang="en-CA" sz="3600">
                <a:cs typeface="TimesNewRoman" charset="0"/>
              </a:rPr>
              <a:t>3/3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271</Words>
  <Application>Microsoft Macintosh PowerPoint</Application>
  <PresentationFormat>Custom</PresentationFormat>
  <Paragraphs>39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2008-04-25T18:39:53Z</dcterms:created>
  <dcterms:modified xsi:type="dcterms:W3CDTF">2014-10-15T19:18:26Z</dcterms:modified>
</cp:coreProperties>
</file>