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1E7CFCF-D849-4664-BC69-3B995E2A98D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2112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AC81E1-855F-4900-AEFF-0C68121C12A0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48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0C6DB4-8AC8-4ABC-93E9-901A85FCBFCC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61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858A12-4347-476B-9987-A7F9D3DF943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796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F1D7CC1-399A-4273-8442-4B2853F70D9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652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5C2137-FD98-460E-9216-C09678E11A1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2548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9193E8D3-45F5-493C-AE99-7AA6942912A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997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2F67D1-97F2-4373-AEC5-8BCC675CC04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28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51C5D8-BA09-4F5C-A183-A354B4C3D5A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890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D61679-2C14-4716-BAB1-18024773CCD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133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B69726-8A91-467C-8C63-82ED94F439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403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7FC0F0-D90B-49A9-911E-3D3C54AA2AE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699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84C50B-5C39-4495-BE6D-6F9597EA329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286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F6F2FC-F1DA-4104-8FD8-80D6A9A12ED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253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B468A4-6524-40CC-A3FD-D6DD506E65E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117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18C24E5-DBFF-474A-B265-1185CD24ADDF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Light the Fire</a:t>
            </a:r>
          </a:p>
          <a:p>
            <a:pPr algn="ctr"/>
            <a:r>
              <a:rPr lang="en-CA" sz="3600"/>
              <a:t>I stand to praise you, but I fall on my knees</a:t>
            </a:r>
          </a:p>
          <a:p>
            <a:pPr algn="ctr"/>
            <a:r>
              <a:rPr lang="en-CA" sz="3600"/>
              <a:t>My spirit is willing, but my flesh is so weak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So, light the fire (light the fire)</a:t>
            </a:r>
          </a:p>
          <a:p>
            <a:pPr algn="ctr"/>
            <a:r>
              <a:rPr lang="en-CA" sz="3600"/>
              <a:t>In my soul (in my weary soul)</a:t>
            </a:r>
          </a:p>
          <a:p>
            <a:pPr algn="ctr"/>
            <a:r>
              <a:rPr lang="en-CA" sz="3600"/>
              <a:t>Fan the flame (fan the flame)</a:t>
            </a:r>
          </a:p>
          <a:p>
            <a:pPr algn="ctr"/>
            <a:r>
              <a:rPr lang="en-CA" sz="3600"/>
              <a:t>Make me whole (make my spirit whole)</a:t>
            </a:r>
          </a:p>
          <a:p>
            <a:pPr algn="ctr"/>
            <a:r>
              <a:rPr lang="en-CA" sz="3600"/>
              <a:t>Lord you know (Lord you know)</a:t>
            </a:r>
          </a:p>
          <a:p>
            <a:pPr algn="ctr"/>
            <a:r>
              <a:rPr lang="en-CA" sz="3600"/>
              <a:t>Where I've been (where I've been)</a:t>
            </a:r>
          </a:p>
          <a:p>
            <a:pPr algn="ctr"/>
            <a:r>
              <a:rPr lang="en-CA" sz="3600"/>
              <a:t>So, light the fire in my heart again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I feel your arms around me, </a:t>
            </a:r>
          </a:p>
          <a:p>
            <a:pPr algn="ctr"/>
            <a:r>
              <a:rPr lang="en-CA" sz="3600"/>
              <a:t>as the power of your healing begins</a:t>
            </a:r>
          </a:p>
          <a:p>
            <a:pPr algn="ctr"/>
            <a:r>
              <a:rPr lang="en-CA" sz="3600"/>
              <a:t>Your spirit moves through me, </a:t>
            </a:r>
          </a:p>
          <a:p>
            <a:pPr algn="ctr"/>
            <a:r>
              <a:rPr lang="en-CA" sz="3600"/>
              <a:t>like a mighty rushing wind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So, light the fire (light the fire)</a:t>
            </a:r>
          </a:p>
          <a:p>
            <a:pPr algn="ctr"/>
            <a:r>
              <a:rPr lang="en-CA" sz="3600"/>
              <a:t>In my soul (in my weary soul)</a:t>
            </a:r>
          </a:p>
          <a:p>
            <a:pPr algn="ctr"/>
            <a:r>
              <a:rPr lang="en-CA" sz="3600"/>
              <a:t>Fan the flame (fan the flame)</a:t>
            </a:r>
          </a:p>
          <a:p>
            <a:pPr algn="ctr"/>
            <a:r>
              <a:rPr lang="en-CA" sz="3600"/>
              <a:t>Make me whole (make my spirit whole)</a:t>
            </a:r>
          </a:p>
          <a:p>
            <a:pPr algn="ctr"/>
            <a:r>
              <a:rPr lang="en-CA" sz="3600"/>
              <a:t>Lord you know (Lord you know)</a:t>
            </a:r>
          </a:p>
          <a:p>
            <a:pPr algn="ctr"/>
            <a:r>
              <a:rPr lang="en-CA" sz="3600"/>
              <a:t>Where I've been (where I've been)</a:t>
            </a:r>
          </a:p>
          <a:p>
            <a:pPr algn="ctr"/>
            <a:r>
              <a:rPr lang="en-CA" sz="3600"/>
              <a:t>So, light the fire in my heart again</a:t>
            </a:r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181</Words>
  <Application>Microsoft Office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2008-04-28T21:59:15Z</dcterms:created>
  <dcterms:modified xsi:type="dcterms:W3CDTF">2014-03-08T03:57:44Z</dcterms:modified>
</cp:coreProperties>
</file>